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8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9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12.xml" ContentType="application/vnd.openxmlformats-officedocument.presentationml.notesSlide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2"/>
  </p:notesMasterIdLst>
  <p:sldIdLst>
    <p:sldId id="256" r:id="rId2"/>
    <p:sldId id="346" r:id="rId3"/>
    <p:sldId id="258" r:id="rId4"/>
    <p:sldId id="290" r:id="rId5"/>
    <p:sldId id="260" r:id="rId6"/>
    <p:sldId id="319" r:id="rId7"/>
    <p:sldId id="291" r:id="rId8"/>
    <p:sldId id="268" r:id="rId9"/>
    <p:sldId id="294" r:id="rId10"/>
    <p:sldId id="265" r:id="rId11"/>
    <p:sldId id="271" r:id="rId12"/>
    <p:sldId id="350" r:id="rId13"/>
    <p:sldId id="349" r:id="rId14"/>
    <p:sldId id="348" r:id="rId15"/>
    <p:sldId id="275" r:id="rId16"/>
    <p:sldId id="277" r:id="rId17"/>
    <p:sldId id="339" r:id="rId18"/>
    <p:sldId id="343" r:id="rId19"/>
    <p:sldId id="344" r:id="rId20"/>
    <p:sldId id="340" r:id="rId21"/>
    <p:sldId id="354" r:id="rId22"/>
    <p:sldId id="355" r:id="rId23"/>
    <p:sldId id="352" r:id="rId24"/>
    <p:sldId id="356" r:id="rId25"/>
    <p:sldId id="342" r:id="rId26"/>
    <p:sldId id="353" r:id="rId27"/>
    <p:sldId id="285" r:id="rId28"/>
    <p:sldId id="296" r:id="rId29"/>
    <p:sldId id="287" r:id="rId30"/>
    <p:sldId id="298" r:id="rId3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Impact" panose="020B0806030902050204" pitchFamily="34" charset="0"/>
      <p:regular r:id="rId37"/>
    </p:embeddedFont>
    <p:embeddedFont>
      <p:font typeface="微软雅黑" panose="020B0503020204020204" pitchFamily="34" charset="-122"/>
      <p:regular r:id="rId38"/>
      <p:bold r:id="rId3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3">
          <p15:clr>
            <a:srgbClr val="A4A3A4"/>
          </p15:clr>
        </p15:guide>
        <p15:guide id="2" pos="280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60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96" d="100"/>
          <a:sy n="96" d="100"/>
        </p:scale>
        <p:origin x="420" y="56"/>
      </p:cViewPr>
      <p:guideLst>
        <p:guide orient="horz" pos="1613"/>
        <p:guide pos="280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wm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A75E41-DC67-4C41-B662-A4FF56AF8058}" type="datetimeFigureOut">
              <a:rPr lang="zh-CN" altLang="en-US" smtClean="0"/>
              <a:t>2020/10/26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031D22-0C37-4AE8-AAA6-EF65D257B1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</a:p>
          <a:p>
            <a:r>
              <a:rPr lang="en-US" altLang="zh-CN" dirty="0"/>
              <a:t>https://liangliangtuwen.tmall.com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0D759F-F867-4A76-B8B8-450D9F7E6B6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7D6CD-A187-4476-AD7D-58C44BB48257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423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0D759F-F867-4A76-B8B8-450D9F7E6B6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78009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7D6CD-A187-4476-AD7D-58C44BB48257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0D759F-F867-4A76-B8B8-450D9F7E6B6D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7D6CD-A187-4476-AD7D-58C44BB48257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345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7D6CD-A187-4476-AD7D-58C44BB48257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7D6CD-A187-4476-AD7D-58C44BB48257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0D759F-F867-4A76-B8B8-450D9F7E6B6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31D22-0C37-4AE8-AAA6-EF65D257B1E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14"/>
          <a:stretch>
            <a:fillRect/>
          </a:stretch>
        </p:blipFill>
        <p:spPr>
          <a:xfrm flipH="1">
            <a:off x="-28575" y="0"/>
            <a:ext cx="4171950" cy="51435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8575" y="-6531"/>
            <a:ext cx="4781005" cy="5150031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8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14"/>
          <a:stretch>
            <a:fillRect/>
          </a:stretch>
        </p:blipFill>
        <p:spPr>
          <a:xfrm>
            <a:off x="5095332" y="0"/>
            <a:ext cx="4048669" cy="51435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11:38:59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782B1-88CD-4A03-981A-E05FB4213BA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1888" y="1500187"/>
            <a:ext cx="5380262" cy="137256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3000" b="1" i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0924" y="2960853"/>
            <a:ext cx="5380262" cy="44338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5F5F5F"/>
                </a:solidFill>
              </a:defRPr>
            </a:lvl1pPr>
            <a:lvl2pPr marL="144780" indent="0" algn="ctr">
              <a:buNone/>
              <a:defRPr sz="600"/>
            </a:lvl2pPr>
            <a:lvl3pPr marL="289560" indent="0" algn="ctr">
              <a:buNone/>
              <a:defRPr sz="600"/>
            </a:lvl3pPr>
            <a:lvl4pPr marL="433705" indent="0" algn="ctr">
              <a:buNone/>
              <a:defRPr sz="500"/>
            </a:lvl4pPr>
            <a:lvl5pPr marL="578485" indent="0" algn="ctr">
              <a:buNone/>
              <a:defRPr sz="500"/>
            </a:lvl5pPr>
            <a:lvl6pPr marL="723265" indent="0" algn="ctr">
              <a:buNone/>
              <a:defRPr sz="500"/>
            </a:lvl6pPr>
            <a:lvl7pPr marL="868045" indent="0" algn="ctr">
              <a:buNone/>
              <a:defRPr sz="500"/>
            </a:lvl7pPr>
            <a:lvl8pPr marL="1012825" indent="0" algn="ctr">
              <a:buNone/>
              <a:defRPr sz="500"/>
            </a:lvl8pPr>
            <a:lvl9pPr marL="1157605" indent="0" algn="ctr">
              <a:buNone/>
              <a:defRPr sz="5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11:39:00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01A8-666C-47D9-8F1E-E4C085229CB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Slide Number Placeholder 5"/>
          <p:cNvSpPr txBox="1"/>
          <p:nvPr/>
        </p:nvSpPr>
        <p:spPr>
          <a:xfrm>
            <a:off x="6572250" y="4881569"/>
            <a:ext cx="2057400" cy="273844"/>
          </a:xfrm>
          <a:prstGeom prst="rect">
            <a:avLst/>
          </a:prstGeom>
        </p:spPr>
        <p:txBody>
          <a:bodyPr vert="horz" lIns="28932" tIns="14467" rIns="28932" bIns="14467" rtlCol="0" anchor="ctr"/>
          <a:lstStyle>
            <a:defPPr>
              <a:defRPr lang="zh-CN"/>
            </a:defPPr>
            <a:lvl1pPr marL="0" algn="r" defTabSz="1218565" rtl="0" eaLnBrk="1" latinLnBrk="0" hangingPunct="1"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906490-237C-474C-BA2E-D98840BC1F8F}" type="slidenum">
              <a:rPr lang="zh-CN" altLang="en-US" sz="400" smtClean="0"/>
              <a:t>‹#›</a:t>
            </a:fld>
            <a:endParaRPr lang="zh-CN" altLang="en-US" sz="400"/>
          </a:p>
        </p:txBody>
      </p:sp>
    </p:spTree>
  </p:cSld>
  <p:clrMapOvr>
    <a:masterClrMapping/>
  </p:clrMapOvr>
  <p:hf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0" y="157734"/>
            <a:ext cx="555498" cy="384048"/>
            <a:chOff x="0" y="192024"/>
            <a:chExt cx="740664" cy="512064"/>
          </a:xfrm>
        </p:grpSpPr>
        <p:sp>
          <p:nvSpPr>
            <p:cNvPr id="8" name="矩形 7"/>
            <p:cNvSpPr/>
            <p:nvPr/>
          </p:nvSpPr>
          <p:spPr>
            <a:xfrm>
              <a:off x="0" y="192024"/>
              <a:ext cx="576072" cy="512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630936" y="192024"/>
              <a:ext cx="109728" cy="51206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628650" y="69498"/>
            <a:ext cx="8139644" cy="493395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782B1-88CD-4A03-981A-E05FB4213B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14"/>
          <a:stretch>
            <a:fillRect/>
          </a:stretch>
        </p:blipFill>
        <p:spPr>
          <a:xfrm flipH="1">
            <a:off x="-28575" y="0"/>
            <a:ext cx="3757613" cy="51435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-28575" y="0"/>
            <a:ext cx="4407694" cy="5150031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8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063" y="1078706"/>
            <a:ext cx="8010253" cy="376713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9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EC596D5A-DC2E-4AAE-A2AB-3C5FBCA6A624}" type="datetime11">
              <a:rPr lang="zh-CN" altLang="en-US" smtClean="0"/>
              <a:t>11:38:59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9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9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CC782B1-88CD-4A03-981A-E05FB4213BA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6063" y="189650"/>
            <a:ext cx="8010253" cy="567590"/>
          </a:xfrm>
          <a:prstGeom prst="rect">
            <a:avLst/>
          </a:prstGeom>
        </p:spPr>
        <p:txBody>
          <a:bodyPr vert="horz" lIns="68580" tIns="34290" rIns="68580" bIns="3429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/>
  <p:txStyles>
    <p:titleStyle>
      <a:lvl1pPr algn="l" defTabSz="288925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03835" indent="-203835" algn="l" defTabSz="288925" rtl="0" eaLnBrk="1" latinLnBrk="0" hangingPunct="1">
        <a:lnSpc>
          <a:spcPct val="90000"/>
        </a:lnSpc>
        <a:spcBef>
          <a:spcPts val="900"/>
        </a:spcBef>
        <a:buClr>
          <a:schemeClr val="tx1"/>
        </a:buClr>
        <a:buSzPct val="60000"/>
        <a:buFont typeface="Wingdings" panose="05000000000000000000" pitchFamily="2" charset="2"/>
        <a:buChar char=""/>
        <a:defRPr sz="1800" kern="120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lvl1pPr>
      <a:lvl2pPr marL="203835" indent="-203835" algn="l" defTabSz="288925" rtl="0" eaLnBrk="1" latinLnBrk="0" hangingPunct="1">
        <a:lnSpc>
          <a:spcPct val="130000"/>
        </a:lnSpc>
        <a:spcBef>
          <a:spcPts val="0"/>
        </a:spcBef>
        <a:buFont typeface="Calibri" panose="020F0502020204030204" pitchFamily="34" charset="0"/>
        <a:buChar char=" 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361950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3pPr>
      <a:lvl4pPr marL="506095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4pPr>
      <a:lvl5pPr marL="650875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5pPr>
      <a:lvl6pPr marL="795655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6pPr>
      <a:lvl7pPr marL="940435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7pPr>
      <a:lvl8pPr marL="1085215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8pPr>
      <a:lvl9pPr marL="1229360" indent="-72390" algn="l" defTabSz="288925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1pPr>
      <a:lvl2pPr marL="144780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2pPr>
      <a:lvl3pPr marL="289560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3pPr>
      <a:lvl4pPr marL="43370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4pPr>
      <a:lvl5pPr marL="57848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5pPr>
      <a:lvl6pPr marL="72326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6pPr>
      <a:lvl7pPr marL="86804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7pPr>
      <a:lvl8pPr marL="101282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8pPr>
      <a:lvl9pPr marL="1157605" algn="l" defTabSz="288925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13" Type="http://schemas.openxmlformats.org/officeDocument/2006/relationships/notesSlide" Target="../notesSlides/notesSlide10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12" Type="http://schemas.openxmlformats.org/officeDocument/2006/relationships/slideLayout" Target="../slideLayouts/slideLayout3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11" Type="http://schemas.openxmlformats.org/officeDocument/2006/relationships/tags" Target="../tags/tag39.xml"/><Relationship Id="rId5" Type="http://schemas.openxmlformats.org/officeDocument/2006/relationships/tags" Target="../tags/tag33.xml"/><Relationship Id="rId10" Type="http://schemas.openxmlformats.org/officeDocument/2006/relationships/tags" Target="../tags/tag38.xml"/><Relationship Id="rId4" Type="http://schemas.openxmlformats.org/officeDocument/2006/relationships/tags" Target="../tags/tag32.xml"/><Relationship Id="rId9" Type="http://schemas.openxmlformats.org/officeDocument/2006/relationships/tags" Target="../tags/tag37.xml"/><Relationship Id="rId1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50.xml"/><Relationship Id="rId13" Type="http://schemas.openxmlformats.org/officeDocument/2006/relationships/tags" Target="../tags/tag55.xml"/><Relationship Id="rId3" Type="http://schemas.openxmlformats.org/officeDocument/2006/relationships/tags" Target="../tags/tag45.xml"/><Relationship Id="rId7" Type="http://schemas.openxmlformats.org/officeDocument/2006/relationships/tags" Target="../tags/tag49.xml"/><Relationship Id="rId12" Type="http://schemas.openxmlformats.org/officeDocument/2006/relationships/tags" Target="../tags/tag54.xml"/><Relationship Id="rId17" Type="http://schemas.openxmlformats.org/officeDocument/2006/relationships/notesSlide" Target="../notesSlides/notesSlide12.xml"/><Relationship Id="rId2" Type="http://schemas.openxmlformats.org/officeDocument/2006/relationships/tags" Target="../tags/tag44.xml"/><Relationship Id="rId16" Type="http://schemas.openxmlformats.org/officeDocument/2006/relationships/slideLayout" Target="../slideLayouts/slideLayout3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11" Type="http://schemas.openxmlformats.org/officeDocument/2006/relationships/tags" Target="../tags/tag53.xml"/><Relationship Id="rId5" Type="http://schemas.openxmlformats.org/officeDocument/2006/relationships/tags" Target="../tags/tag47.xml"/><Relationship Id="rId15" Type="http://schemas.openxmlformats.org/officeDocument/2006/relationships/tags" Target="../tags/tag57.xml"/><Relationship Id="rId10" Type="http://schemas.openxmlformats.org/officeDocument/2006/relationships/tags" Target="../tags/tag52.xml"/><Relationship Id="rId4" Type="http://schemas.openxmlformats.org/officeDocument/2006/relationships/tags" Target="../tags/tag46.xml"/><Relationship Id="rId9" Type="http://schemas.openxmlformats.org/officeDocument/2006/relationships/tags" Target="../tags/tag51.xml"/><Relationship Id="rId14" Type="http://schemas.openxmlformats.org/officeDocument/2006/relationships/tags" Target="../tags/tag5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65.xml"/><Relationship Id="rId13" Type="http://schemas.openxmlformats.org/officeDocument/2006/relationships/tags" Target="../tags/tag70.xml"/><Relationship Id="rId18" Type="http://schemas.openxmlformats.org/officeDocument/2006/relationships/tags" Target="../tags/tag75.xml"/><Relationship Id="rId3" Type="http://schemas.openxmlformats.org/officeDocument/2006/relationships/tags" Target="../tags/tag60.xml"/><Relationship Id="rId21" Type="http://schemas.openxmlformats.org/officeDocument/2006/relationships/slideLayout" Target="../slideLayouts/slideLayout3.xml"/><Relationship Id="rId7" Type="http://schemas.openxmlformats.org/officeDocument/2006/relationships/tags" Target="../tags/tag64.xml"/><Relationship Id="rId12" Type="http://schemas.openxmlformats.org/officeDocument/2006/relationships/tags" Target="../tags/tag69.xml"/><Relationship Id="rId17" Type="http://schemas.openxmlformats.org/officeDocument/2006/relationships/tags" Target="../tags/tag74.xml"/><Relationship Id="rId2" Type="http://schemas.openxmlformats.org/officeDocument/2006/relationships/tags" Target="../tags/tag59.xml"/><Relationship Id="rId16" Type="http://schemas.openxmlformats.org/officeDocument/2006/relationships/tags" Target="../tags/tag73.xml"/><Relationship Id="rId20" Type="http://schemas.openxmlformats.org/officeDocument/2006/relationships/tags" Target="../tags/tag77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11" Type="http://schemas.openxmlformats.org/officeDocument/2006/relationships/tags" Target="../tags/tag68.xml"/><Relationship Id="rId5" Type="http://schemas.openxmlformats.org/officeDocument/2006/relationships/tags" Target="../tags/tag62.xml"/><Relationship Id="rId15" Type="http://schemas.openxmlformats.org/officeDocument/2006/relationships/tags" Target="../tags/tag72.xml"/><Relationship Id="rId10" Type="http://schemas.openxmlformats.org/officeDocument/2006/relationships/tags" Target="../tags/tag67.xml"/><Relationship Id="rId19" Type="http://schemas.openxmlformats.org/officeDocument/2006/relationships/tags" Target="../tags/tag76.xml"/><Relationship Id="rId4" Type="http://schemas.openxmlformats.org/officeDocument/2006/relationships/tags" Target="../tags/tag61.xml"/><Relationship Id="rId9" Type="http://schemas.openxmlformats.org/officeDocument/2006/relationships/tags" Target="../tags/tag66.xml"/><Relationship Id="rId14" Type="http://schemas.openxmlformats.org/officeDocument/2006/relationships/tags" Target="../tags/tag71.xml"/><Relationship Id="rId2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85.xml"/><Relationship Id="rId13" Type="http://schemas.openxmlformats.org/officeDocument/2006/relationships/tags" Target="../tags/tag90.xml"/><Relationship Id="rId18" Type="http://schemas.openxmlformats.org/officeDocument/2006/relationships/tags" Target="../tags/tag95.xml"/><Relationship Id="rId3" Type="http://schemas.openxmlformats.org/officeDocument/2006/relationships/tags" Target="../tags/tag80.xml"/><Relationship Id="rId21" Type="http://schemas.openxmlformats.org/officeDocument/2006/relationships/slideLayout" Target="../slideLayouts/slideLayout3.xml"/><Relationship Id="rId7" Type="http://schemas.openxmlformats.org/officeDocument/2006/relationships/tags" Target="../tags/tag84.xml"/><Relationship Id="rId12" Type="http://schemas.openxmlformats.org/officeDocument/2006/relationships/tags" Target="../tags/tag89.xml"/><Relationship Id="rId17" Type="http://schemas.openxmlformats.org/officeDocument/2006/relationships/tags" Target="../tags/tag94.xml"/><Relationship Id="rId2" Type="http://schemas.openxmlformats.org/officeDocument/2006/relationships/tags" Target="../tags/tag79.xml"/><Relationship Id="rId16" Type="http://schemas.openxmlformats.org/officeDocument/2006/relationships/tags" Target="../tags/tag93.xml"/><Relationship Id="rId20" Type="http://schemas.openxmlformats.org/officeDocument/2006/relationships/tags" Target="../tags/tag97.xml"/><Relationship Id="rId1" Type="http://schemas.openxmlformats.org/officeDocument/2006/relationships/tags" Target="../tags/tag78.xml"/><Relationship Id="rId6" Type="http://schemas.openxmlformats.org/officeDocument/2006/relationships/tags" Target="../tags/tag83.xml"/><Relationship Id="rId11" Type="http://schemas.openxmlformats.org/officeDocument/2006/relationships/tags" Target="../tags/tag88.xml"/><Relationship Id="rId5" Type="http://schemas.openxmlformats.org/officeDocument/2006/relationships/tags" Target="../tags/tag82.xml"/><Relationship Id="rId15" Type="http://schemas.openxmlformats.org/officeDocument/2006/relationships/tags" Target="../tags/tag92.xml"/><Relationship Id="rId10" Type="http://schemas.openxmlformats.org/officeDocument/2006/relationships/tags" Target="../tags/tag87.xml"/><Relationship Id="rId19" Type="http://schemas.openxmlformats.org/officeDocument/2006/relationships/tags" Target="../tags/tag96.xml"/><Relationship Id="rId4" Type="http://schemas.openxmlformats.org/officeDocument/2006/relationships/tags" Target="../tags/tag81.xml"/><Relationship Id="rId9" Type="http://schemas.openxmlformats.org/officeDocument/2006/relationships/tags" Target="../tags/tag86.xml"/><Relationship Id="rId14" Type="http://schemas.openxmlformats.org/officeDocument/2006/relationships/tags" Target="../tags/tag91.xml"/><Relationship Id="rId2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tags" Target="../tags/tag105.xml"/><Relationship Id="rId13" Type="http://schemas.openxmlformats.org/officeDocument/2006/relationships/tags" Target="../tags/tag110.xml"/><Relationship Id="rId3" Type="http://schemas.openxmlformats.org/officeDocument/2006/relationships/tags" Target="../tags/tag100.xml"/><Relationship Id="rId7" Type="http://schemas.openxmlformats.org/officeDocument/2006/relationships/tags" Target="../tags/tag104.xml"/><Relationship Id="rId12" Type="http://schemas.openxmlformats.org/officeDocument/2006/relationships/tags" Target="../tags/tag109.xml"/><Relationship Id="rId17" Type="http://schemas.openxmlformats.org/officeDocument/2006/relationships/notesSlide" Target="../notesSlides/notesSlide17.xml"/><Relationship Id="rId2" Type="http://schemas.openxmlformats.org/officeDocument/2006/relationships/tags" Target="../tags/tag99.xml"/><Relationship Id="rId16" Type="http://schemas.openxmlformats.org/officeDocument/2006/relationships/slideLayout" Target="../slideLayouts/slideLayout3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11" Type="http://schemas.openxmlformats.org/officeDocument/2006/relationships/tags" Target="../tags/tag108.xml"/><Relationship Id="rId5" Type="http://schemas.openxmlformats.org/officeDocument/2006/relationships/tags" Target="../tags/tag102.xml"/><Relationship Id="rId15" Type="http://schemas.openxmlformats.org/officeDocument/2006/relationships/tags" Target="../tags/tag112.xml"/><Relationship Id="rId10" Type="http://schemas.openxmlformats.org/officeDocument/2006/relationships/tags" Target="../tags/tag107.xml"/><Relationship Id="rId4" Type="http://schemas.openxmlformats.org/officeDocument/2006/relationships/tags" Target="../tags/tag101.xml"/><Relationship Id="rId9" Type="http://schemas.openxmlformats.org/officeDocument/2006/relationships/tags" Target="../tags/tag106.xml"/><Relationship Id="rId14" Type="http://schemas.openxmlformats.org/officeDocument/2006/relationships/tags" Target="../tags/tag1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tags" Target="../tags/tag6.xml"/><Relationship Id="rId7" Type="http://schemas.openxmlformats.org/officeDocument/2006/relationships/image" Target="../media/image5.jpe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image" Target="../media/image4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notesSlide" Target="../notesSlides/notesSlide6.xml"/><Relationship Id="rId5" Type="http://schemas.openxmlformats.org/officeDocument/2006/relationships/tags" Target="../tags/tag11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13" Type="http://schemas.openxmlformats.org/officeDocument/2006/relationships/image" Target="../media/image4.png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openxmlformats.org/officeDocument/2006/relationships/notesSlide" Target="../notesSlides/notesSlide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20.xml"/><Relationship Id="rId10" Type="http://schemas.openxmlformats.org/officeDocument/2006/relationships/tags" Target="../tags/tag25.xml"/><Relationship Id="rId4" Type="http://schemas.openxmlformats.org/officeDocument/2006/relationships/tags" Target="../tags/tag19.xml"/><Relationship Id="rId9" Type="http://schemas.openxmlformats.org/officeDocument/2006/relationships/tags" Target="../tags/tag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1345341" y="2441911"/>
            <a:ext cx="500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347716" y="2937411"/>
            <a:ext cx="324407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45341" y="2363255"/>
            <a:ext cx="4902323" cy="476885"/>
          </a:xfrm>
        </p:spPr>
        <p:txBody>
          <a:bodyPr/>
          <a:lstStyle/>
          <a:p>
            <a:r>
              <a:rPr lang="zh-CN" altLang="en-US" sz="3600" dirty="0"/>
              <a:t>智能远控无线充电小车</a:t>
            </a:r>
            <a:br>
              <a:rPr lang="en-US" altLang="zh-CN" sz="2800" dirty="0"/>
            </a:br>
            <a:r>
              <a:rPr lang="en-US" altLang="zh-CN" sz="2800" dirty="0"/>
              <a:t>                 </a:t>
            </a:r>
            <a:r>
              <a:rPr lang="en-US" altLang="zh-CN" sz="1600" b="0" dirty="0">
                <a:latin typeface="+mn-lt"/>
                <a:ea typeface="+mn-ea"/>
                <a:cs typeface="+mn-ea"/>
                <a:sym typeface="+mn-lt"/>
              </a:rPr>
              <a:t>——</a:t>
            </a:r>
            <a:r>
              <a:rPr lang="zh-CN" altLang="en-US" sz="1600" b="0" dirty="0">
                <a:latin typeface="+mn-lt"/>
                <a:ea typeface="+mn-ea"/>
                <a:cs typeface="+mn-ea"/>
                <a:sym typeface="+mn-lt"/>
              </a:rPr>
              <a:t>中期答辩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0418" y="3054720"/>
            <a:ext cx="1512168" cy="34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latin typeface="+mj-ea"/>
                <a:ea typeface="+mj-ea"/>
                <a:cs typeface="+mn-ea"/>
                <a:sym typeface="+mn-lt"/>
              </a:rPr>
              <a:t>指导老师：洪峰</a:t>
            </a:r>
          </a:p>
        </p:txBody>
      </p:sp>
      <p:pic>
        <p:nvPicPr>
          <p:cNvPr id="12" name="钢琴版纯音乐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4572000" y="5236046"/>
            <a:ext cx="609600" cy="6096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19" y="1447416"/>
            <a:ext cx="926207" cy="91583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040418" y="3636335"/>
            <a:ext cx="3804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400" dirty="0"/>
          </a:p>
          <a:p>
            <a:r>
              <a:rPr lang="zh-CN" altLang="en-US" sz="1400" dirty="0"/>
              <a:t>答辩人： 伍雨童    </a:t>
            </a:r>
            <a:endParaRPr lang="en-US" altLang="zh-CN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57E6A21-043B-4C74-8E83-AA7C8EDB60B8}"/>
              </a:ext>
            </a:extLst>
          </p:cNvPr>
          <p:cNvSpPr txBox="1"/>
          <p:nvPr/>
        </p:nvSpPr>
        <p:spPr>
          <a:xfrm>
            <a:off x="1835696" y="3464223"/>
            <a:ext cx="4788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项目成员：伍雨童、陈权、邵新宇、程梦倩、朱颖</a:t>
            </a:r>
            <a:endParaRPr lang="zh-CN" altLang="en-US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audio>
              <p:cMediaNode vol="80000" numSld="31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研究方法</a:t>
            </a:r>
          </a:p>
        </p:txBody>
      </p:sp>
      <p:sp>
        <p:nvSpPr>
          <p:cNvPr id="29" name="MH_SubTitle_1"/>
          <p:cNvSpPr/>
          <p:nvPr>
            <p:custDataLst>
              <p:tags r:id="rId3"/>
            </p:custDataLst>
          </p:nvPr>
        </p:nvSpPr>
        <p:spPr>
          <a:xfrm>
            <a:off x="3281497" y="1382016"/>
            <a:ext cx="1276096" cy="1178320"/>
          </a:xfrm>
          <a:custGeom>
            <a:avLst/>
            <a:gdLst>
              <a:gd name="connsiteX0" fmla="*/ 713459 w 1426918"/>
              <a:gd name="connsiteY0" fmla="*/ 0 h 1426918"/>
              <a:gd name="connsiteX1" fmla="*/ 713459 w 1426918"/>
              <a:gd name="connsiteY1" fmla="*/ 1 h 1426918"/>
              <a:gd name="connsiteX2" fmla="*/ 1426918 w 1426918"/>
              <a:gd name="connsiteY2" fmla="*/ 713460 h 1426918"/>
              <a:gd name="connsiteX3" fmla="*/ 1426918 w 1426918"/>
              <a:gd name="connsiteY3" fmla="*/ 1426918 h 1426918"/>
              <a:gd name="connsiteX4" fmla="*/ 713459 w 1426918"/>
              <a:gd name="connsiteY4" fmla="*/ 1426918 h 1426918"/>
              <a:gd name="connsiteX5" fmla="*/ 0 w 1426918"/>
              <a:gd name="connsiteY5" fmla="*/ 713459 h 1426918"/>
              <a:gd name="connsiteX6" fmla="*/ 713459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59" y="0"/>
                </a:moveTo>
                <a:lnTo>
                  <a:pt x="713459" y="1"/>
                </a:lnTo>
                <a:cubicBezTo>
                  <a:pt x="1107492" y="1"/>
                  <a:pt x="1426918" y="319427"/>
                  <a:pt x="1426918" y="713460"/>
                </a:cubicBezTo>
                <a:lnTo>
                  <a:pt x="1426918" y="1426918"/>
                </a:lnTo>
                <a:lnTo>
                  <a:pt x="713459" y="1426918"/>
                </a:lnTo>
                <a:cubicBezTo>
                  <a:pt x="319426" y="1426918"/>
                  <a:pt x="0" y="1107492"/>
                  <a:pt x="0" y="713459"/>
                </a:cubicBezTo>
                <a:cubicBezTo>
                  <a:pt x="0" y="319426"/>
                  <a:pt x="319426" y="0"/>
                  <a:pt x="7134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dirty="0">
                <a:solidFill>
                  <a:srgbClr val="FFFFFF"/>
                </a:solidFill>
                <a:latin typeface="Impact" panose="020B0806030902050204" pitchFamily="34" charset="0"/>
                <a:cs typeface="+mn-ea"/>
                <a:sym typeface="+mn-lt"/>
              </a:rPr>
              <a:t>01</a:t>
            </a:r>
            <a:endParaRPr lang="zh-CN" altLang="en-US" sz="3200" dirty="0">
              <a:solidFill>
                <a:srgbClr val="FFFFFF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33" name="MH_SubTitle_2"/>
          <p:cNvSpPr/>
          <p:nvPr>
            <p:custDataLst>
              <p:tags r:id="rId4"/>
            </p:custDataLst>
          </p:nvPr>
        </p:nvSpPr>
        <p:spPr>
          <a:xfrm rot="1449041">
            <a:off x="4692732" y="1703388"/>
            <a:ext cx="1277517" cy="1178320"/>
          </a:xfrm>
          <a:custGeom>
            <a:avLst/>
            <a:gdLst>
              <a:gd name="connsiteX0" fmla="*/ 713459 w 1426918"/>
              <a:gd name="connsiteY0" fmla="*/ 0 h 1426918"/>
              <a:gd name="connsiteX1" fmla="*/ 1426918 w 1426918"/>
              <a:gd name="connsiteY1" fmla="*/ 713459 h 1426918"/>
              <a:gd name="connsiteX2" fmla="*/ 1426917 w 1426918"/>
              <a:gd name="connsiteY2" fmla="*/ 713459 h 1426918"/>
              <a:gd name="connsiteX3" fmla="*/ 713458 w 1426918"/>
              <a:gd name="connsiteY3" fmla="*/ 1426918 h 1426918"/>
              <a:gd name="connsiteX4" fmla="*/ 0 w 1426918"/>
              <a:gd name="connsiteY4" fmla="*/ 1426918 h 1426918"/>
              <a:gd name="connsiteX5" fmla="*/ 0 w 1426918"/>
              <a:gd name="connsiteY5" fmla="*/ 713459 h 1426918"/>
              <a:gd name="connsiteX6" fmla="*/ 713459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59" y="0"/>
                </a:moveTo>
                <a:cubicBezTo>
                  <a:pt x="1107492" y="0"/>
                  <a:pt x="1426918" y="319426"/>
                  <a:pt x="1426918" y="713459"/>
                </a:cubicBezTo>
                <a:lnTo>
                  <a:pt x="1426917" y="713459"/>
                </a:lnTo>
                <a:cubicBezTo>
                  <a:pt x="1426917" y="1107492"/>
                  <a:pt x="1107491" y="1426918"/>
                  <a:pt x="713458" y="1426918"/>
                </a:cubicBezTo>
                <a:lnTo>
                  <a:pt x="0" y="1426918"/>
                </a:lnTo>
                <a:lnTo>
                  <a:pt x="0" y="713459"/>
                </a:lnTo>
                <a:cubicBezTo>
                  <a:pt x="0" y="319426"/>
                  <a:pt x="319426" y="0"/>
                  <a:pt x="713459" y="0"/>
                </a:cubicBezTo>
                <a:close/>
              </a:path>
            </a:pathLst>
          </a:cu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3200" kern="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02</a:t>
            </a:r>
            <a:endParaRPr lang="zh-CN" altLang="en-US" sz="3200" kern="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41" name="MH_SubTitle_4"/>
          <p:cNvSpPr/>
          <p:nvPr>
            <p:custDataLst>
              <p:tags r:id="rId5"/>
            </p:custDataLst>
          </p:nvPr>
        </p:nvSpPr>
        <p:spPr>
          <a:xfrm rot="3783653">
            <a:off x="3667735" y="2806227"/>
            <a:ext cx="1277517" cy="1178320"/>
          </a:xfrm>
          <a:custGeom>
            <a:avLst/>
            <a:gdLst>
              <a:gd name="connsiteX0" fmla="*/ 0 w 1426918"/>
              <a:gd name="connsiteY0" fmla="*/ 0 h 1426918"/>
              <a:gd name="connsiteX1" fmla="*/ 713459 w 1426918"/>
              <a:gd name="connsiteY1" fmla="*/ 0 h 1426918"/>
              <a:gd name="connsiteX2" fmla="*/ 1426918 w 1426918"/>
              <a:gd name="connsiteY2" fmla="*/ 713459 h 1426918"/>
              <a:gd name="connsiteX3" fmla="*/ 713459 w 1426918"/>
              <a:gd name="connsiteY3" fmla="*/ 1426918 h 1426918"/>
              <a:gd name="connsiteX4" fmla="*/ 713459 w 1426918"/>
              <a:gd name="connsiteY4" fmla="*/ 1426917 h 1426918"/>
              <a:gd name="connsiteX5" fmla="*/ 0 w 1426918"/>
              <a:gd name="connsiteY5" fmla="*/ 713458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6918" h="1426918">
                <a:moveTo>
                  <a:pt x="0" y="0"/>
                </a:moveTo>
                <a:lnTo>
                  <a:pt x="713459" y="0"/>
                </a:lnTo>
                <a:cubicBezTo>
                  <a:pt x="1107492" y="0"/>
                  <a:pt x="1426918" y="319426"/>
                  <a:pt x="1426918" y="713459"/>
                </a:cubicBezTo>
                <a:cubicBezTo>
                  <a:pt x="1426918" y="1107492"/>
                  <a:pt x="1107492" y="1426918"/>
                  <a:pt x="713459" y="1426918"/>
                </a:cubicBezTo>
                <a:lnTo>
                  <a:pt x="713459" y="1426917"/>
                </a:lnTo>
                <a:cubicBezTo>
                  <a:pt x="319426" y="1426917"/>
                  <a:pt x="0" y="1107491"/>
                  <a:pt x="0" y="7134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dirty="0">
                <a:solidFill>
                  <a:srgbClr val="FFFFFF"/>
                </a:solidFill>
                <a:latin typeface="Impact" panose="020B0806030902050204" pitchFamily="34" charset="0"/>
                <a:cs typeface="+mn-ea"/>
                <a:sym typeface="+mn-lt"/>
              </a:rPr>
              <a:t>03</a:t>
            </a:r>
            <a:endParaRPr lang="zh-CN" altLang="en-US" sz="3200" dirty="0">
              <a:solidFill>
                <a:srgbClr val="FFFFFF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14" name="MH_Text_1"/>
          <p:cNvSpPr/>
          <p:nvPr>
            <p:custDataLst>
              <p:tags r:id="rId6"/>
            </p:custDataLst>
          </p:nvPr>
        </p:nvSpPr>
        <p:spPr>
          <a:xfrm>
            <a:off x="6516216" y="1599919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蓝牙远控</a:t>
            </a:r>
          </a:p>
        </p:txBody>
      </p:sp>
      <p:sp>
        <p:nvSpPr>
          <p:cNvPr id="15" name="MH_Text_1"/>
          <p:cNvSpPr/>
          <p:nvPr>
            <p:custDataLst>
              <p:tags r:id="rId7"/>
            </p:custDataLst>
          </p:nvPr>
        </p:nvSpPr>
        <p:spPr>
          <a:xfrm>
            <a:off x="6018136" y="1949695"/>
            <a:ext cx="2767248" cy="561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  <a:p>
            <a:r>
              <a:rPr lang="en-US" altLang="zh-CN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实现</a:t>
            </a:r>
            <a:r>
              <a:rPr lang="zh-CN" altLang="en-US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远程控制</a:t>
            </a:r>
            <a:r>
              <a:rPr lang="en-US" altLang="zh-CN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功能</a:t>
            </a:r>
          </a:p>
          <a:p>
            <a:r>
              <a:rPr lang="en-US" altLang="zh-CN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   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通过蓝牙通信的方式，利用图形化页面与小车蓝牙模块交互，达到远程控制小车的目的。</a:t>
            </a:r>
          </a:p>
        </p:txBody>
      </p:sp>
      <p:sp>
        <p:nvSpPr>
          <p:cNvPr id="16" name="MH_Text_1"/>
          <p:cNvSpPr/>
          <p:nvPr>
            <p:custDataLst>
              <p:tags r:id="rId8"/>
            </p:custDataLst>
          </p:nvPr>
        </p:nvSpPr>
        <p:spPr>
          <a:xfrm>
            <a:off x="1298925" y="820493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 algn="r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u="heavy" dirty="0">
                <a:solidFill>
                  <a:schemeClr val="tx1"/>
                </a:solidFill>
                <a:cs typeface="+mn-ea"/>
                <a:sym typeface="+mn-lt"/>
              </a:rPr>
              <a:t>循迹</a:t>
            </a:r>
          </a:p>
        </p:txBody>
      </p:sp>
      <p:sp>
        <p:nvSpPr>
          <p:cNvPr id="17" name="MH_Text_1"/>
          <p:cNvSpPr/>
          <p:nvPr>
            <p:custDataLst>
              <p:tags r:id="rId9"/>
            </p:custDataLst>
          </p:nvPr>
        </p:nvSpPr>
        <p:spPr>
          <a:xfrm>
            <a:off x="514249" y="1243830"/>
            <a:ext cx="2767248" cy="1178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r>
              <a:rPr lang="zh-CN" altLang="en-US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红外对管与核心板信号反馈     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利用红外对管对黑线的可识别性，若干红外对管组合和电机差速实现循迹功能，达到小车自主循迹的目的。</a:t>
            </a:r>
            <a:endParaRPr lang="zh-CN" altLang="en-US" sz="16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  <a:p>
            <a:endParaRPr lang="zh-CN" altLang="en-US" sz="1050" dirty="0">
              <a:solidFill>
                <a:schemeClr val="tx1"/>
              </a:solidFill>
              <a:cs typeface="+mn-ea"/>
              <a:sym typeface="+mn-lt"/>
            </a:endParaRPr>
          </a:p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MH_Text_1"/>
          <p:cNvSpPr/>
          <p:nvPr>
            <p:custDataLst>
              <p:tags r:id="rId10"/>
            </p:custDataLst>
          </p:nvPr>
        </p:nvSpPr>
        <p:spPr>
          <a:xfrm>
            <a:off x="1380616" y="3262232"/>
            <a:ext cx="2032994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 algn="r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无线充电</a:t>
            </a:r>
            <a:endParaRPr lang="zh-CN" altLang="en-US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MH_Text_1"/>
          <p:cNvSpPr/>
          <p:nvPr>
            <p:custDataLst>
              <p:tags r:id="rId11"/>
            </p:custDataLst>
          </p:nvPr>
        </p:nvSpPr>
        <p:spPr>
          <a:xfrm>
            <a:off x="851442" y="3622627"/>
            <a:ext cx="2767248" cy="561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indent="0">
              <a:buFont typeface="Wingdings" panose="05000000000000000000" charset="0"/>
              <a:buNone/>
            </a:pPr>
            <a:r>
              <a:rPr lang="zh-CN" altLang="en-US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电磁能量转换和自启动</a:t>
            </a:r>
            <a:endParaRPr lang="en-US" altLang="zh-CN" sz="16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indent="0">
              <a:buFont typeface="Wingdings" panose="05000000000000000000" charset="0"/>
              <a:buNone/>
            </a:pP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   利用无线充电发射端和接收端供电，使用法拉电容组储存电能，并配合继电器实现小车无线充电和自启动的功能。</a:t>
            </a:r>
          </a:p>
          <a:p>
            <a:endParaRPr lang="zh-CN" altLang="en-US" sz="14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24" y="4493786"/>
            <a:ext cx="621580" cy="614622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3" grpId="0" animBg="1"/>
      <p:bldP spid="41" grpId="0" animBg="1"/>
      <p:bldP spid="14" grpId="0"/>
      <p:bldP spid="15" grpId="0"/>
      <p:bldP spid="16" grpId="0" bldLvl="0" animBg="1"/>
      <p:bldP spid="17" grpId="0"/>
      <p:bldP spid="18" grpId="0"/>
      <p:bldP spid="19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590961" y="2465102"/>
            <a:ext cx="3960444" cy="504056"/>
          </a:xfrm>
          <a:custGeom>
            <a:avLst/>
            <a:gdLst/>
            <a:ahLst/>
            <a:cxnLst/>
            <a:rect l="l" t="t" r="r" b="b"/>
            <a:pathLst>
              <a:path w="3960444" h="504056">
                <a:moveTo>
                  <a:pt x="2" y="0"/>
                </a:moveTo>
                <a:lnTo>
                  <a:pt x="3960440" y="0"/>
                </a:lnTo>
                <a:lnTo>
                  <a:pt x="3708414" y="252026"/>
                </a:lnTo>
                <a:lnTo>
                  <a:pt x="3960444" y="504056"/>
                </a:lnTo>
                <a:lnTo>
                  <a:pt x="0" y="504056"/>
                </a:lnTo>
                <a:lnTo>
                  <a:pt x="252029" y="2520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18023" y="2526704"/>
            <a:ext cx="3163937" cy="374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zh-CN" altLang="zh-CN" sz="2000" b="1" dirty="0">
                <a:solidFill>
                  <a:schemeClr val="bg1"/>
                </a:solidFill>
                <a:cs typeface="+mn-ea"/>
              </a:rPr>
              <a:t>项目进展情况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716015" y="3180674"/>
            <a:ext cx="172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200" dirty="0">
                <a:cs typeface="+mn-ea"/>
              </a:rPr>
              <a:t>中期检查目标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716016" y="3514832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进展实际情况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4716015" y="3806920"/>
            <a:ext cx="2088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200" dirty="0">
                <a:cs typeface="+mn-ea"/>
              </a:rPr>
              <a:t>已遇到的问题及解决方法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18" name="椭圆 11"/>
          <p:cNvSpPr/>
          <p:nvPr/>
        </p:nvSpPr>
        <p:spPr>
          <a:xfrm>
            <a:off x="4097566" y="1059583"/>
            <a:ext cx="948873" cy="1143356"/>
          </a:xfrm>
          <a:custGeom>
            <a:avLst/>
            <a:gdLst/>
            <a:ahLst/>
            <a:cxnLst/>
            <a:rect l="l" t="t" r="r" b="b"/>
            <a:pathLst>
              <a:path w="1845204" h="2223400">
                <a:moveTo>
                  <a:pt x="922602" y="0"/>
                </a:moveTo>
                <a:cubicBezTo>
                  <a:pt x="1432141" y="0"/>
                  <a:pt x="1845204" y="413063"/>
                  <a:pt x="1845204" y="922602"/>
                </a:cubicBezTo>
                <a:cubicBezTo>
                  <a:pt x="1845204" y="1147299"/>
                  <a:pt x="1764878" y="1353235"/>
                  <a:pt x="1628134" y="1510557"/>
                </a:cubicBezTo>
                <a:lnTo>
                  <a:pt x="1635445" y="1510557"/>
                </a:lnTo>
                <a:lnTo>
                  <a:pt x="1593653" y="1552349"/>
                </a:lnTo>
                <a:cubicBezTo>
                  <a:pt x="1581994" y="1568184"/>
                  <a:pt x="1568184" y="1581994"/>
                  <a:pt x="1552350" y="1593652"/>
                </a:cubicBezTo>
                <a:lnTo>
                  <a:pt x="922602" y="2223400"/>
                </a:lnTo>
                <a:lnTo>
                  <a:pt x="292852" y="1593650"/>
                </a:lnTo>
                <a:cubicBezTo>
                  <a:pt x="277019" y="1581993"/>
                  <a:pt x="263211" y="1568185"/>
                  <a:pt x="251554" y="1552352"/>
                </a:cubicBezTo>
                <a:lnTo>
                  <a:pt x="209759" y="1510557"/>
                </a:lnTo>
                <a:lnTo>
                  <a:pt x="217070" y="1510557"/>
                </a:lnTo>
                <a:cubicBezTo>
                  <a:pt x="80326" y="1353235"/>
                  <a:pt x="0" y="1147299"/>
                  <a:pt x="0" y="922602"/>
                </a:cubicBezTo>
                <a:cubicBezTo>
                  <a:pt x="0" y="413063"/>
                  <a:pt x="413063" y="0"/>
                  <a:pt x="9226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99992" y="3113804"/>
            <a:ext cx="0" cy="1116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KSO_Shape"/>
          <p:cNvSpPr/>
          <p:nvPr/>
        </p:nvSpPr>
        <p:spPr bwMode="auto">
          <a:xfrm>
            <a:off x="3563888" y="3318765"/>
            <a:ext cx="670248" cy="669131"/>
          </a:xfrm>
          <a:custGeom>
            <a:avLst/>
            <a:gdLst>
              <a:gd name="T0" fmla="*/ 1435690 w 5147"/>
              <a:gd name="T1" fmla="*/ 1165934 h 5145"/>
              <a:gd name="T2" fmla="*/ 1462708 w 5147"/>
              <a:gd name="T3" fmla="*/ 1091584 h 5145"/>
              <a:gd name="T4" fmla="*/ 1474552 w 5147"/>
              <a:gd name="T5" fmla="*/ 867423 h 5145"/>
              <a:gd name="T6" fmla="*/ 1440131 w 5147"/>
              <a:gd name="T7" fmla="*/ 746834 h 5145"/>
              <a:gd name="T8" fmla="*/ 1367218 w 5147"/>
              <a:gd name="T9" fmla="*/ 623656 h 5145"/>
              <a:gd name="T10" fmla="*/ 1264325 w 5147"/>
              <a:gd name="T11" fmla="*/ 524892 h 5145"/>
              <a:gd name="T12" fmla="*/ 1138114 w 5147"/>
              <a:gd name="T13" fmla="*/ 456830 h 5145"/>
              <a:gd name="T14" fmla="*/ 867928 w 5147"/>
              <a:gd name="T15" fmla="*/ 429457 h 5145"/>
              <a:gd name="T16" fmla="*/ 801307 w 5147"/>
              <a:gd name="T17" fmla="*/ 444993 h 5145"/>
              <a:gd name="T18" fmla="*/ 727653 w 5147"/>
              <a:gd name="T19" fmla="*/ 472736 h 5145"/>
              <a:gd name="T20" fmla="*/ 483375 w 5147"/>
              <a:gd name="T21" fmla="*/ 707255 h 5145"/>
              <a:gd name="T22" fmla="*/ 452285 w 5147"/>
              <a:gd name="T23" fmla="*/ 779016 h 5145"/>
              <a:gd name="T24" fmla="*/ 432298 w 5147"/>
              <a:gd name="T25" fmla="*/ 855956 h 5145"/>
              <a:gd name="T26" fmla="*/ 443772 w 5147"/>
              <a:gd name="T27" fmla="*/ 1097502 h 5145"/>
              <a:gd name="T28" fmla="*/ 502251 w 5147"/>
              <a:gd name="T29" fmla="*/ 1229558 h 5145"/>
              <a:gd name="T30" fmla="*/ 593300 w 5147"/>
              <a:gd name="T31" fmla="*/ 1339419 h 5145"/>
              <a:gd name="T32" fmla="*/ 709887 w 5147"/>
              <a:gd name="T33" fmla="*/ 1421167 h 5145"/>
              <a:gd name="T34" fmla="*/ 847201 w 5147"/>
              <a:gd name="T35" fmla="*/ 1469625 h 5145"/>
              <a:gd name="T36" fmla="*/ 1070383 w 5147"/>
              <a:gd name="T37" fmla="*/ 1466665 h 5145"/>
              <a:gd name="T38" fmla="*/ 1146257 w 5147"/>
              <a:gd name="T39" fmla="*/ 1443362 h 5145"/>
              <a:gd name="T40" fmla="*/ 1846521 w 5147"/>
              <a:gd name="T41" fmla="*/ 1844706 h 5145"/>
              <a:gd name="T42" fmla="*/ 1006722 w 5147"/>
              <a:gd name="T43" fmla="*/ 527112 h 5145"/>
              <a:gd name="T44" fmla="*/ 1079636 w 5147"/>
              <a:gd name="T45" fmla="*/ 543018 h 5145"/>
              <a:gd name="T46" fmla="*/ 1146997 w 5147"/>
              <a:gd name="T47" fmla="*/ 570390 h 5145"/>
              <a:gd name="T48" fmla="*/ 1208437 w 5147"/>
              <a:gd name="T49" fmla="*/ 608860 h 5145"/>
              <a:gd name="T50" fmla="*/ 1262104 w 5147"/>
              <a:gd name="T51" fmla="*/ 656208 h 5145"/>
              <a:gd name="T52" fmla="*/ 1307259 w 5147"/>
              <a:gd name="T53" fmla="*/ 712433 h 5145"/>
              <a:gd name="T54" fmla="*/ 1342790 w 5147"/>
              <a:gd name="T55" fmla="*/ 775317 h 5145"/>
              <a:gd name="T56" fmla="*/ 1367218 w 5147"/>
              <a:gd name="T57" fmla="*/ 844858 h 5145"/>
              <a:gd name="T58" fmla="*/ 1379432 w 5147"/>
              <a:gd name="T59" fmla="*/ 918469 h 5145"/>
              <a:gd name="T60" fmla="*/ 1379432 w 5147"/>
              <a:gd name="T61" fmla="*/ 982092 h 5145"/>
              <a:gd name="T62" fmla="*/ 1368698 w 5147"/>
              <a:gd name="T63" fmla="*/ 1052004 h 5145"/>
              <a:gd name="T64" fmla="*/ 1065201 w 5147"/>
              <a:gd name="T65" fmla="*/ 734627 h 5145"/>
              <a:gd name="T66" fmla="*/ 851643 w 5147"/>
              <a:gd name="T67" fmla="*/ 535620 h 5145"/>
              <a:gd name="T68" fmla="*/ 921595 w 5147"/>
              <a:gd name="T69" fmla="*/ 524892 h 5145"/>
              <a:gd name="T70" fmla="*/ 1034851 w 5147"/>
              <a:gd name="T71" fmla="*/ 959898 h 5145"/>
              <a:gd name="T72" fmla="*/ 1010794 w 5147"/>
              <a:gd name="T73" fmla="*/ 1010205 h 5145"/>
              <a:gd name="T74" fmla="*/ 960828 w 5147"/>
              <a:gd name="T75" fmla="*/ 1033879 h 5145"/>
              <a:gd name="T76" fmla="*/ 912712 w 5147"/>
              <a:gd name="T77" fmla="*/ 1024631 h 5145"/>
              <a:gd name="T78" fmla="*/ 876071 w 5147"/>
              <a:gd name="T79" fmla="*/ 983942 h 5145"/>
              <a:gd name="T80" fmla="*/ 870889 w 5147"/>
              <a:gd name="T81" fmla="*/ 934745 h 5145"/>
              <a:gd name="T82" fmla="*/ 899758 w 5147"/>
              <a:gd name="T83" fmla="*/ 887397 h 5145"/>
              <a:gd name="T84" fmla="*/ 952315 w 5147"/>
              <a:gd name="T85" fmla="*/ 868532 h 5145"/>
              <a:gd name="T86" fmla="*/ 998950 w 5147"/>
              <a:gd name="T87" fmla="*/ 882958 h 5145"/>
              <a:gd name="T88" fmla="*/ 1031520 w 5147"/>
              <a:gd name="T89" fmla="*/ 926977 h 5145"/>
              <a:gd name="T90" fmla="*/ 941582 w 5147"/>
              <a:gd name="T91" fmla="*/ 1379368 h 5145"/>
              <a:gd name="T92" fmla="*/ 866077 w 5147"/>
              <a:gd name="T93" fmla="*/ 1370861 h 5145"/>
              <a:gd name="T94" fmla="*/ 795755 w 5147"/>
              <a:gd name="T95" fmla="*/ 1349776 h 5145"/>
              <a:gd name="T96" fmla="*/ 730244 w 5147"/>
              <a:gd name="T97" fmla="*/ 1317225 h 5145"/>
              <a:gd name="T98" fmla="*/ 672135 w 5147"/>
              <a:gd name="T99" fmla="*/ 1275056 h 5145"/>
              <a:gd name="T100" fmla="*/ 622169 w 5147"/>
              <a:gd name="T101" fmla="*/ 1223269 h 5145"/>
              <a:gd name="T102" fmla="*/ 581086 w 5147"/>
              <a:gd name="T103" fmla="*/ 1164085 h 5145"/>
              <a:gd name="T104" fmla="*/ 549996 w 5147"/>
              <a:gd name="T105" fmla="*/ 1098242 h 5145"/>
              <a:gd name="T106" fmla="*/ 530750 w 5147"/>
              <a:gd name="T107" fmla="*/ 1027221 h 5145"/>
              <a:gd name="T108" fmla="*/ 524088 w 5147"/>
              <a:gd name="T109" fmla="*/ 951391 h 5145"/>
              <a:gd name="T110" fmla="*/ 528529 w 5147"/>
              <a:gd name="T111" fmla="*/ 890357 h 5145"/>
              <a:gd name="T112" fmla="*/ 544074 w 5147"/>
              <a:gd name="T113" fmla="*/ 822664 h 5145"/>
              <a:gd name="T114" fmla="*/ 1090739 w 5147"/>
              <a:gd name="T115" fmla="*/ 1356434 h 5145"/>
              <a:gd name="T116" fmla="*/ 1023378 w 5147"/>
              <a:gd name="T117" fmla="*/ 1373450 h 5145"/>
              <a:gd name="T118" fmla="*/ 952315 w 5147"/>
              <a:gd name="T119" fmla="*/ 1379368 h 5145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5147" h="5145">
                <a:moveTo>
                  <a:pt x="4989" y="4987"/>
                </a:moveTo>
                <a:lnTo>
                  <a:pt x="3826" y="3260"/>
                </a:lnTo>
                <a:lnTo>
                  <a:pt x="3841" y="3233"/>
                </a:lnTo>
                <a:lnTo>
                  <a:pt x="3854" y="3207"/>
                </a:lnTo>
                <a:lnTo>
                  <a:pt x="3867" y="3179"/>
                </a:lnTo>
                <a:lnTo>
                  <a:pt x="3879" y="3152"/>
                </a:lnTo>
                <a:lnTo>
                  <a:pt x="3892" y="3124"/>
                </a:lnTo>
                <a:lnTo>
                  <a:pt x="3903" y="3096"/>
                </a:lnTo>
                <a:lnTo>
                  <a:pt x="3914" y="3067"/>
                </a:lnTo>
                <a:lnTo>
                  <a:pt x="3924" y="3038"/>
                </a:lnTo>
                <a:lnTo>
                  <a:pt x="3934" y="3010"/>
                </a:lnTo>
                <a:lnTo>
                  <a:pt x="3944" y="2980"/>
                </a:lnTo>
                <a:lnTo>
                  <a:pt x="3952" y="2951"/>
                </a:lnTo>
                <a:lnTo>
                  <a:pt x="3959" y="2921"/>
                </a:lnTo>
                <a:lnTo>
                  <a:pt x="3967" y="2891"/>
                </a:lnTo>
                <a:lnTo>
                  <a:pt x="3973" y="2861"/>
                </a:lnTo>
                <a:lnTo>
                  <a:pt x="3979" y="2831"/>
                </a:lnTo>
                <a:lnTo>
                  <a:pt x="3984" y="2800"/>
                </a:lnTo>
                <a:lnTo>
                  <a:pt x="5147" y="2572"/>
                </a:lnTo>
                <a:lnTo>
                  <a:pt x="3984" y="2345"/>
                </a:lnTo>
                <a:lnTo>
                  <a:pt x="3974" y="2289"/>
                </a:lnTo>
                <a:lnTo>
                  <a:pt x="3962" y="2233"/>
                </a:lnTo>
                <a:lnTo>
                  <a:pt x="3947" y="2178"/>
                </a:lnTo>
                <a:lnTo>
                  <a:pt x="3930" y="2124"/>
                </a:lnTo>
                <a:lnTo>
                  <a:pt x="3912" y="2071"/>
                </a:lnTo>
                <a:lnTo>
                  <a:pt x="3891" y="2019"/>
                </a:lnTo>
                <a:lnTo>
                  <a:pt x="3868" y="1968"/>
                </a:lnTo>
                <a:lnTo>
                  <a:pt x="3844" y="1918"/>
                </a:lnTo>
                <a:lnTo>
                  <a:pt x="3817" y="1869"/>
                </a:lnTo>
                <a:lnTo>
                  <a:pt x="3789" y="1821"/>
                </a:lnTo>
                <a:lnTo>
                  <a:pt x="3759" y="1774"/>
                </a:lnTo>
                <a:lnTo>
                  <a:pt x="3728" y="1730"/>
                </a:lnTo>
                <a:lnTo>
                  <a:pt x="3694" y="1686"/>
                </a:lnTo>
                <a:lnTo>
                  <a:pt x="3658" y="1643"/>
                </a:lnTo>
                <a:lnTo>
                  <a:pt x="3622" y="1601"/>
                </a:lnTo>
                <a:lnTo>
                  <a:pt x="3584" y="1562"/>
                </a:lnTo>
                <a:lnTo>
                  <a:pt x="3544" y="1524"/>
                </a:lnTo>
                <a:lnTo>
                  <a:pt x="3502" y="1487"/>
                </a:lnTo>
                <a:lnTo>
                  <a:pt x="3461" y="1452"/>
                </a:lnTo>
                <a:lnTo>
                  <a:pt x="3416" y="1419"/>
                </a:lnTo>
                <a:lnTo>
                  <a:pt x="3371" y="1386"/>
                </a:lnTo>
                <a:lnTo>
                  <a:pt x="3324" y="1357"/>
                </a:lnTo>
                <a:lnTo>
                  <a:pt x="3277" y="1328"/>
                </a:lnTo>
                <a:lnTo>
                  <a:pt x="3228" y="1302"/>
                </a:lnTo>
                <a:lnTo>
                  <a:pt x="3178" y="1277"/>
                </a:lnTo>
                <a:lnTo>
                  <a:pt x="3127" y="1255"/>
                </a:lnTo>
                <a:lnTo>
                  <a:pt x="3075" y="1235"/>
                </a:lnTo>
                <a:lnTo>
                  <a:pt x="3022" y="1215"/>
                </a:lnTo>
                <a:lnTo>
                  <a:pt x="2968" y="1199"/>
                </a:lnTo>
                <a:lnTo>
                  <a:pt x="2913" y="1185"/>
                </a:lnTo>
                <a:lnTo>
                  <a:pt x="2858" y="1171"/>
                </a:lnTo>
                <a:lnTo>
                  <a:pt x="2801" y="1161"/>
                </a:lnTo>
                <a:lnTo>
                  <a:pt x="2573" y="0"/>
                </a:lnTo>
                <a:lnTo>
                  <a:pt x="2345" y="1161"/>
                </a:lnTo>
                <a:lnTo>
                  <a:pt x="2315" y="1166"/>
                </a:lnTo>
                <a:lnTo>
                  <a:pt x="2284" y="1172"/>
                </a:lnTo>
                <a:lnTo>
                  <a:pt x="2255" y="1180"/>
                </a:lnTo>
                <a:lnTo>
                  <a:pt x="2224" y="1187"/>
                </a:lnTo>
                <a:lnTo>
                  <a:pt x="2194" y="1194"/>
                </a:lnTo>
                <a:lnTo>
                  <a:pt x="2165" y="1203"/>
                </a:lnTo>
                <a:lnTo>
                  <a:pt x="2135" y="1212"/>
                </a:lnTo>
                <a:lnTo>
                  <a:pt x="2107" y="1221"/>
                </a:lnTo>
                <a:lnTo>
                  <a:pt x="2078" y="1232"/>
                </a:lnTo>
                <a:lnTo>
                  <a:pt x="2050" y="1243"/>
                </a:lnTo>
                <a:lnTo>
                  <a:pt x="2021" y="1254"/>
                </a:lnTo>
                <a:lnTo>
                  <a:pt x="1994" y="1266"/>
                </a:lnTo>
                <a:lnTo>
                  <a:pt x="1966" y="1278"/>
                </a:lnTo>
                <a:lnTo>
                  <a:pt x="1939" y="1292"/>
                </a:lnTo>
                <a:lnTo>
                  <a:pt x="1912" y="1305"/>
                </a:lnTo>
                <a:lnTo>
                  <a:pt x="1886" y="1319"/>
                </a:lnTo>
                <a:lnTo>
                  <a:pt x="158" y="157"/>
                </a:lnTo>
                <a:lnTo>
                  <a:pt x="1320" y="1885"/>
                </a:lnTo>
                <a:lnTo>
                  <a:pt x="1306" y="1912"/>
                </a:lnTo>
                <a:lnTo>
                  <a:pt x="1292" y="1938"/>
                </a:lnTo>
                <a:lnTo>
                  <a:pt x="1279" y="1966"/>
                </a:lnTo>
                <a:lnTo>
                  <a:pt x="1266" y="1993"/>
                </a:lnTo>
                <a:lnTo>
                  <a:pt x="1254" y="2021"/>
                </a:lnTo>
                <a:lnTo>
                  <a:pt x="1243" y="2049"/>
                </a:lnTo>
                <a:lnTo>
                  <a:pt x="1232" y="2077"/>
                </a:lnTo>
                <a:lnTo>
                  <a:pt x="1222" y="2106"/>
                </a:lnTo>
                <a:lnTo>
                  <a:pt x="1212" y="2135"/>
                </a:lnTo>
                <a:lnTo>
                  <a:pt x="1203" y="2165"/>
                </a:lnTo>
                <a:lnTo>
                  <a:pt x="1195" y="2194"/>
                </a:lnTo>
                <a:lnTo>
                  <a:pt x="1187" y="2224"/>
                </a:lnTo>
                <a:lnTo>
                  <a:pt x="1180" y="2253"/>
                </a:lnTo>
                <a:lnTo>
                  <a:pt x="1174" y="2284"/>
                </a:lnTo>
                <a:lnTo>
                  <a:pt x="1168" y="2314"/>
                </a:lnTo>
                <a:lnTo>
                  <a:pt x="1162" y="2345"/>
                </a:lnTo>
                <a:lnTo>
                  <a:pt x="0" y="2572"/>
                </a:lnTo>
                <a:lnTo>
                  <a:pt x="1162" y="2800"/>
                </a:lnTo>
                <a:lnTo>
                  <a:pt x="1173" y="2856"/>
                </a:lnTo>
                <a:lnTo>
                  <a:pt x="1185" y="2912"/>
                </a:lnTo>
                <a:lnTo>
                  <a:pt x="1199" y="2967"/>
                </a:lnTo>
                <a:lnTo>
                  <a:pt x="1216" y="3021"/>
                </a:lnTo>
                <a:lnTo>
                  <a:pt x="1235" y="3074"/>
                </a:lnTo>
                <a:lnTo>
                  <a:pt x="1255" y="3126"/>
                </a:lnTo>
                <a:lnTo>
                  <a:pt x="1278" y="3177"/>
                </a:lnTo>
                <a:lnTo>
                  <a:pt x="1303" y="3227"/>
                </a:lnTo>
                <a:lnTo>
                  <a:pt x="1330" y="3276"/>
                </a:lnTo>
                <a:lnTo>
                  <a:pt x="1357" y="3324"/>
                </a:lnTo>
                <a:lnTo>
                  <a:pt x="1388" y="3371"/>
                </a:lnTo>
                <a:lnTo>
                  <a:pt x="1419" y="3415"/>
                </a:lnTo>
                <a:lnTo>
                  <a:pt x="1453" y="3459"/>
                </a:lnTo>
                <a:lnTo>
                  <a:pt x="1487" y="3502"/>
                </a:lnTo>
                <a:lnTo>
                  <a:pt x="1524" y="3543"/>
                </a:lnTo>
                <a:lnTo>
                  <a:pt x="1563" y="3582"/>
                </a:lnTo>
                <a:lnTo>
                  <a:pt x="1603" y="3621"/>
                </a:lnTo>
                <a:lnTo>
                  <a:pt x="1643" y="3658"/>
                </a:lnTo>
                <a:lnTo>
                  <a:pt x="1686" y="3692"/>
                </a:lnTo>
                <a:lnTo>
                  <a:pt x="1730" y="3726"/>
                </a:lnTo>
                <a:lnTo>
                  <a:pt x="1775" y="3758"/>
                </a:lnTo>
                <a:lnTo>
                  <a:pt x="1822" y="3788"/>
                </a:lnTo>
                <a:lnTo>
                  <a:pt x="1869" y="3816"/>
                </a:lnTo>
                <a:lnTo>
                  <a:pt x="1918" y="3842"/>
                </a:lnTo>
                <a:lnTo>
                  <a:pt x="1968" y="3868"/>
                </a:lnTo>
                <a:lnTo>
                  <a:pt x="2019" y="3890"/>
                </a:lnTo>
                <a:lnTo>
                  <a:pt x="2071" y="3910"/>
                </a:lnTo>
                <a:lnTo>
                  <a:pt x="2124" y="3930"/>
                </a:lnTo>
                <a:lnTo>
                  <a:pt x="2178" y="3946"/>
                </a:lnTo>
                <a:lnTo>
                  <a:pt x="2233" y="3960"/>
                </a:lnTo>
                <a:lnTo>
                  <a:pt x="2289" y="3973"/>
                </a:lnTo>
                <a:lnTo>
                  <a:pt x="2345" y="3983"/>
                </a:lnTo>
                <a:lnTo>
                  <a:pt x="2573" y="5145"/>
                </a:lnTo>
                <a:lnTo>
                  <a:pt x="2801" y="3983"/>
                </a:lnTo>
                <a:lnTo>
                  <a:pt x="2831" y="3978"/>
                </a:lnTo>
                <a:lnTo>
                  <a:pt x="2862" y="3972"/>
                </a:lnTo>
                <a:lnTo>
                  <a:pt x="2892" y="3965"/>
                </a:lnTo>
                <a:lnTo>
                  <a:pt x="2922" y="3958"/>
                </a:lnTo>
                <a:lnTo>
                  <a:pt x="2951" y="3950"/>
                </a:lnTo>
                <a:lnTo>
                  <a:pt x="2981" y="3942"/>
                </a:lnTo>
                <a:lnTo>
                  <a:pt x="3010" y="3933"/>
                </a:lnTo>
                <a:lnTo>
                  <a:pt x="3039" y="3924"/>
                </a:lnTo>
                <a:lnTo>
                  <a:pt x="3068" y="3913"/>
                </a:lnTo>
                <a:lnTo>
                  <a:pt x="3097" y="3902"/>
                </a:lnTo>
                <a:lnTo>
                  <a:pt x="3124" y="3891"/>
                </a:lnTo>
                <a:lnTo>
                  <a:pt x="3152" y="3879"/>
                </a:lnTo>
                <a:lnTo>
                  <a:pt x="3180" y="3867"/>
                </a:lnTo>
                <a:lnTo>
                  <a:pt x="3207" y="3853"/>
                </a:lnTo>
                <a:lnTo>
                  <a:pt x="3233" y="3839"/>
                </a:lnTo>
                <a:lnTo>
                  <a:pt x="3260" y="3826"/>
                </a:lnTo>
                <a:lnTo>
                  <a:pt x="4989" y="4987"/>
                </a:lnTo>
                <a:close/>
                <a:moveTo>
                  <a:pt x="2573" y="1416"/>
                </a:moveTo>
                <a:lnTo>
                  <a:pt x="2573" y="1416"/>
                </a:lnTo>
                <a:lnTo>
                  <a:pt x="2603" y="1416"/>
                </a:lnTo>
                <a:lnTo>
                  <a:pt x="2632" y="1417"/>
                </a:lnTo>
                <a:lnTo>
                  <a:pt x="2662" y="1419"/>
                </a:lnTo>
                <a:lnTo>
                  <a:pt x="2692" y="1422"/>
                </a:lnTo>
                <a:lnTo>
                  <a:pt x="2720" y="1425"/>
                </a:lnTo>
                <a:lnTo>
                  <a:pt x="2750" y="1429"/>
                </a:lnTo>
                <a:lnTo>
                  <a:pt x="2778" y="1433"/>
                </a:lnTo>
                <a:lnTo>
                  <a:pt x="2806" y="1439"/>
                </a:lnTo>
                <a:lnTo>
                  <a:pt x="2834" y="1445"/>
                </a:lnTo>
                <a:lnTo>
                  <a:pt x="2862" y="1452"/>
                </a:lnTo>
                <a:lnTo>
                  <a:pt x="2889" y="1460"/>
                </a:lnTo>
                <a:lnTo>
                  <a:pt x="2917" y="1468"/>
                </a:lnTo>
                <a:lnTo>
                  <a:pt x="2944" y="1476"/>
                </a:lnTo>
                <a:lnTo>
                  <a:pt x="2971" y="1486"/>
                </a:lnTo>
                <a:lnTo>
                  <a:pt x="2997" y="1496"/>
                </a:lnTo>
                <a:lnTo>
                  <a:pt x="3023" y="1507"/>
                </a:lnTo>
                <a:lnTo>
                  <a:pt x="3049" y="1518"/>
                </a:lnTo>
                <a:lnTo>
                  <a:pt x="3075" y="1530"/>
                </a:lnTo>
                <a:lnTo>
                  <a:pt x="3099" y="1542"/>
                </a:lnTo>
                <a:lnTo>
                  <a:pt x="3124" y="1555"/>
                </a:lnTo>
                <a:lnTo>
                  <a:pt x="3149" y="1569"/>
                </a:lnTo>
                <a:lnTo>
                  <a:pt x="3172" y="1583"/>
                </a:lnTo>
                <a:lnTo>
                  <a:pt x="3196" y="1598"/>
                </a:lnTo>
                <a:lnTo>
                  <a:pt x="3219" y="1613"/>
                </a:lnTo>
                <a:lnTo>
                  <a:pt x="3243" y="1629"/>
                </a:lnTo>
                <a:lnTo>
                  <a:pt x="3265" y="1646"/>
                </a:lnTo>
                <a:lnTo>
                  <a:pt x="3287" y="1662"/>
                </a:lnTo>
                <a:lnTo>
                  <a:pt x="3309" y="1680"/>
                </a:lnTo>
                <a:lnTo>
                  <a:pt x="3330" y="1698"/>
                </a:lnTo>
                <a:lnTo>
                  <a:pt x="3351" y="1716"/>
                </a:lnTo>
                <a:lnTo>
                  <a:pt x="3371" y="1736"/>
                </a:lnTo>
                <a:lnTo>
                  <a:pt x="3390" y="1755"/>
                </a:lnTo>
                <a:lnTo>
                  <a:pt x="3410" y="1774"/>
                </a:lnTo>
                <a:lnTo>
                  <a:pt x="3429" y="1795"/>
                </a:lnTo>
                <a:lnTo>
                  <a:pt x="3447" y="1816"/>
                </a:lnTo>
                <a:lnTo>
                  <a:pt x="3466" y="1837"/>
                </a:lnTo>
                <a:lnTo>
                  <a:pt x="3483" y="1859"/>
                </a:lnTo>
                <a:lnTo>
                  <a:pt x="3500" y="1880"/>
                </a:lnTo>
                <a:lnTo>
                  <a:pt x="3517" y="1903"/>
                </a:lnTo>
                <a:lnTo>
                  <a:pt x="3532" y="1926"/>
                </a:lnTo>
                <a:lnTo>
                  <a:pt x="3547" y="1950"/>
                </a:lnTo>
                <a:lnTo>
                  <a:pt x="3563" y="1973"/>
                </a:lnTo>
                <a:lnTo>
                  <a:pt x="3577" y="1996"/>
                </a:lnTo>
                <a:lnTo>
                  <a:pt x="3590" y="2021"/>
                </a:lnTo>
                <a:lnTo>
                  <a:pt x="3603" y="2046"/>
                </a:lnTo>
                <a:lnTo>
                  <a:pt x="3616" y="2071"/>
                </a:lnTo>
                <a:lnTo>
                  <a:pt x="3628" y="2096"/>
                </a:lnTo>
                <a:lnTo>
                  <a:pt x="3639" y="2123"/>
                </a:lnTo>
                <a:lnTo>
                  <a:pt x="3650" y="2148"/>
                </a:lnTo>
                <a:lnTo>
                  <a:pt x="3659" y="2175"/>
                </a:lnTo>
                <a:lnTo>
                  <a:pt x="3669" y="2201"/>
                </a:lnTo>
                <a:lnTo>
                  <a:pt x="3678" y="2229"/>
                </a:lnTo>
                <a:lnTo>
                  <a:pt x="3686" y="2256"/>
                </a:lnTo>
                <a:lnTo>
                  <a:pt x="3694" y="2284"/>
                </a:lnTo>
                <a:lnTo>
                  <a:pt x="3700" y="2311"/>
                </a:lnTo>
                <a:lnTo>
                  <a:pt x="3706" y="2340"/>
                </a:lnTo>
                <a:lnTo>
                  <a:pt x="3712" y="2368"/>
                </a:lnTo>
                <a:lnTo>
                  <a:pt x="3716" y="2397"/>
                </a:lnTo>
                <a:lnTo>
                  <a:pt x="3720" y="2425"/>
                </a:lnTo>
                <a:lnTo>
                  <a:pt x="3725" y="2454"/>
                </a:lnTo>
                <a:lnTo>
                  <a:pt x="3727" y="2483"/>
                </a:lnTo>
                <a:lnTo>
                  <a:pt x="3729" y="2513"/>
                </a:lnTo>
                <a:lnTo>
                  <a:pt x="3730" y="2542"/>
                </a:lnTo>
                <a:lnTo>
                  <a:pt x="3730" y="2572"/>
                </a:lnTo>
                <a:lnTo>
                  <a:pt x="3730" y="2600"/>
                </a:lnTo>
                <a:lnTo>
                  <a:pt x="3729" y="2628"/>
                </a:lnTo>
                <a:lnTo>
                  <a:pt x="3727" y="2655"/>
                </a:lnTo>
                <a:lnTo>
                  <a:pt x="3725" y="2683"/>
                </a:lnTo>
                <a:lnTo>
                  <a:pt x="3721" y="2711"/>
                </a:lnTo>
                <a:lnTo>
                  <a:pt x="3718" y="2738"/>
                </a:lnTo>
                <a:lnTo>
                  <a:pt x="3714" y="2764"/>
                </a:lnTo>
                <a:lnTo>
                  <a:pt x="3709" y="2791"/>
                </a:lnTo>
                <a:lnTo>
                  <a:pt x="3704" y="2817"/>
                </a:lnTo>
                <a:lnTo>
                  <a:pt x="3698" y="2844"/>
                </a:lnTo>
                <a:lnTo>
                  <a:pt x="3691" y="2870"/>
                </a:lnTo>
                <a:lnTo>
                  <a:pt x="3684" y="2896"/>
                </a:lnTo>
                <a:lnTo>
                  <a:pt x="3676" y="2921"/>
                </a:lnTo>
                <a:lnTo>
                  <a:pt x="3667" y="2947"/>
                </a:lnTo>
                <a:lnTo>
                  <a:pt x="3649" y="2997"/>
                </a:lnTo>
                <a:lnTo>
                  <a:pt x="3159" y="2268"/>
                </a:lnTo>
                <a:lnTo>
                  <a:pt x="2878" y="1986"/>
                </a:lnTo>
                <a:lnTo>
                  <a:pt x="2149" y="1496"/>
                </a:lnTo>
                <a:lnTo>
                  <a:pt x="2198" y="1478"/>
                </a:lnTo>
                <a:lnTo>
                  <a:pt x="2224" y="1470"/>
                </a:lnTo>
                <a:lnTo>
                  <a:pt x="2249" y="1462"/>
                </a:lnTo>
                <a:lnTo>
                  <a:pt x="2276" y="1455"/>
                </a:lnTo>
                <a:lnTo>
                  <a:pt x="2301" y="1448"/>
                </a:lnTo>
                <a:lnTo>
                  <a:pt x="2328" y="1442"/>
                </a:lnTo>
                <a:lnTo>
                  <a:pt x="2354" y="1436"/>
                </a:lnTo>
                <a:lnTo>
                  <a:pt x="2381" y="1431"/>
                </a:lnTo>
                <a:lnTo>
                  <a:pt x="2407" y="1427"/>
                </a:lnTo>
                <a:lnTo>
                  <a:pt x="2435" y="1424"/>
                </a:lnTo>
                <a:lnTo>
                  <a:pt x="2462" y="1421"/>
                </a:lnTo>
                <a:lnTo>
                  <a:pt x="2490" y="1419"/>
                </a:lnTo>
                <a:lnTo>
                  <a:pt x="2517" y="1417"/>
                </a:lnTo>
                <a:lnTo>
                  <a:pt x="2545" y="1416"/>
                </a:lnTo>
                <a:lnTo>
                  <a:pt x="2573" y="1416"/>
                </a:lnTo>
                <a:close/>
                <a:moveTo>
                  <a:pt x="2797" y="2572"/>
                </a:moveTo>
                <a:lnTo>
                  <a:pt x="2797" y="2572"/>
                </a:lnTo>
                <a:lnTo>
                  <a:pt x="2796" y="2595"/>
                </a:lnTo>
                <a:lnTo>
                  <a:pt x="2792" y="2618"/>
                </a:lnTo>
                <a:lnTo>
                  <a:pt x="2787" y="2639"/>
                </a:lnTo>
                <a:lnTo>
                  <a:pt x="2780" y="2660"/>
                </a:lnTo>
                <a:lnTo>
                  <a:pt x="2770" y="2679"/>
                </a:lnTo>
                <a:lnTo>
                  <a:pt x="2759" y="2698"/>
                </a:lnTo>
                <a:lnTo>
                  <a:pt x="2747" y="2715"/>
                </a:lnTo>
                <a:lnTo>
                  <a:pt x="2731" y="2731"/>
                </a:lnTo>
                <a:lnTo>
                  <a:pt x="2716" y="2745"/>
                </a:lnTo>
                <a:lnTo>
                  <a:pt x="2699" y="2758"/>
                </a:lnTo>
                <a:lnTo>
                  <a:pt x="2680" y="2770"/>
                </a:lnTo>
                <a:lnTo>
                  <a:pt x="2660" y="2779"/>
                </a:lnTo>
                <a:lnTo>
                  <a:pt x="2640" y="2787"/>
                </a:lnTo>
                <a:lnTo>
                  <a:pt x="2618" y="2792"/>
                </a:lnTo>
                <a:lnTo>
                  <a:pt x="2596" y="2795"/>
                </a:lnTo>
                <a:lnTo>
                  <a:pt x="2573" y="2797"/>
                </a:lnTo>
                <a:lnTo>
                  <a:pt x="2550" y="2795"/>
                </a:lnTo>
                <a:lnTo>
                  <a:pt x="2528" y="2792"/>
                </a:lnTo>
                <a:lnTo>
                  <a:pt x="2506" y="2787"/>
                </a:lnTo>
                <a:lnTo>
                  <a:pt x="2486" y="2779"/>
                </a:lnTo>
                <a:lnTo>
                  <a:pt x="2466" y="2770"/>
                </a:lnTo>
                <a:lnTo>
                  <a:pt x="2448" y="2758"/>
                </a:lnTo>
                <a:lnTo>
                  <a:pt x="2431" y="2745"/>
                </a:lnTo>
                <a:lnTo>
                  <a:pt x="2414" y="2731"/>
                </a:lnTo>
                <a:lnTo>
                  <a:pt x="2400" y="2715"/>
                </a:lnTo>
                <a:lnTo>
                  <a:pt x="2387" y="2698"/>
                </a:lnTo>
                <a:lnTo>
                  <a:pt x="2376" y="2679"/>
                </a:lnTo>
                <a:lnTo>
                  <a:pt x="2367" y="2660"/>
                </a:lnTo>
                <a:lnTo>
                  <a:pt x="2358" y="2639"/>
                </a:lnTo>
                <a:lnTo>
                  <a:pt x="2353" y="2618"/>
                </a:lnTo>
                <a:lnTo>
                  <a:pt x="2350" y="2595"/>
                </a:lnTo>
                <a:lnTo>
                  <a:pt x="2348" y="2572"/>
                </a:lnTo>
                <a:lnTo>
                  <a:pt x="2350" y="2550"/>
                </a:lnTo>
                <a:lnTo>
                  <a:pt x="2353" y="2527"/>
                </a:lnTo>
                <a:lnTo>
                  <a:pt x="2358" y="2506"/>
                </a:lnTo>
                <a:lnTo>
                  <a:pt x="2367" y="2485"/>
                </a:lnTo>
                <a:lnTo>
                  <a:pt x="2376" y="2465"/>
                </a:lnTo>
                <a:lnTo>
                  <a:pt x="2387" y="2447"/>
                </a:lnTo>
                <a:lnTo>
                  <a:pt x="2400" y="2429"/>
                </a:lnTo>
                <a:lnTo>
                  <a:pt x="2414" y="2414"/>
                </a:lnTo>
                <a:lnTo>
                  <a:pt x="2431" y="2399"/>
                </a:lnTo>
                <a:lnTo>
                  <a:pt x="2448" y="2387"/>
                </a:lnTo>
                <a:lnTo>
                  <a:pt x="2466" y="2375"/>
                </a:lnTo>
                <a:lnTo>
                  <a:pt x="2486" y="2365"/>
                </a:lnTo>
                <a:lnTo>
                  <a:pt x="2506" y="2358"/>
                </a:lnTo>
                <a:lnTo>
                  <a:pt x="2528" y="2353"/>
                </a:lnTo>
                <a:lnTo>
                  <a:pt x="2550" y="2349"/>
                </a:lnTo>
                <a:lnTo>
                  <a:pt x="2573" y="2348"/>
                </a:lnTo>
                <a:lnTo>
                  <a:pt x="2596" y="2349"/>
                </a:lnTo>
                <a:lnTo>
                  <a:pt x="2618" y="2353"/>
                </a:lnTo>
                <a:lnTo>
                  <a:pt x="2640" y="2358"/>
                </a:lnTo>
                <a:lnTo>
                  <a:pt x="2660" y="2365"/>
                </a:lnTo>
                <a:lnTo>
                  <a:pt x="2680" y="2375"/>
                </a:lnTo>
                <a:lnTo>
                  <a:pt x="2699" y="2387"/>
                </a:lnTo>
                <a:lnTo>
                  <a:pt x="2716" y="2399"/>
                </a:lnTo>
                <a:lnTo>
                  <a:pt x="2731" y="2414"/>
                </a:lnTo>
                <a:lnTo>
                  <a:pt x="2747" y="2429"/>
                </a:lnTo>
                <a:lnTo>
                  <a:pt x="2759" y="2447"/>
                </a:lnTo>
                <a:lnTo>
                  <a:pt x="2770" y="2465"/>
                </a:lnTo>
                <a:lnTo>
                  <a:pt x="2780" y="2485"/>
                </a:lnTo>
                <a:lnTo>
                  <a:pt x="2787" y="2506"/>
                </a:lnTo>
                <a:lnTo>
                  <a:pt x="2792" y="2527"/>
                </a:lnTo>
                <a:lnTo>
                  <a:pt x="2796" y="2550"/>
                </a:lnTo>
                <a:lnTo>
                  <a:pt x="2797" y="2572"/>
                </a:lnTo>
                <a:close/>
                <a:moveTo>
                  <a:pt x="2573" y="3729"/>
                </a:moveTo>
                <a:lnTo>
                  <a:pt x="2573" y="3729"/>
                </a:lnTo>
                <a:lnTo>
                  <a:pt x="2544" y="3729"/>
                </a:lnTo>
                <a:lnTo>
                  <a:pt x="2513" y="3728"/>
                </a:lnTo>
                <a:lnTo>
                  <a:pt x="2485" y="3726"/>
                </a:lnTo>
                <a:lnTo>
                  <a:pt x="2455" y="3723"/>
                </a:lnTo>
                <a:lnTo>
                  <a:pt x="2426" y="3720"/>
                </a:lnTo>
                <a:lnTo>
                  <a:pt x="2397" y="3716"/>
                </a:lnTo>
                <a:lnTo>
                  <a:pt x="2369" y="3711"/>
                </a:lnTo>
                <a:lnTo>
                  <a:pt x="2340" y="3706"/>
                </a:lnTo>
                <a:lnTo>
                  <a:pt x="2313" y="3700"/>
                </a:lnTo>
                <a:lnTo>
                  <a:pt x="2284" y="3692"/>
                </a:lnTo>
                <a:lnTo>
                  <a:pt x="2257" y="3685"/>
                </a:lnTo>
                <a:lnTo>
                  <a:pt x="2229" y="3677"/>
                </a:lnTo>
                <a:lnTo>
                  <a:pt x="2203" y="3668"/>
                </a:lnTo>
                <a:lnTo>
                  <a:pt x="2176" y="3659"/>
                </a:lnTo>
                <a:lnTo>
                  <a:pt x="2150" y="3649"/>
                </a:lnTo>
                <a:lnTo>
                  <a:pt x="2123" y="3638"/>
                </a:lnTo>
                <a:lnTo>
                  <a:pt x="2098" y="3627"/>
                </a:lnTo>
                <a:lnTo>
                  <a:pt x="2072" y="3615"/>
                </a:lnTo>
                <a:lnTo>
                  <a:pt x="2047" y="3603"/>
                </a:lnTo>
                <a:lnTo>
                  <a:pt x="2022" y="3590"/>
                </a:lnTo>
                <a:lnTo>
                  <a:pt x="1998" y="3575"/>
                </a:lnTo>
                <a:lnTo>
                  <a:pt x="1973" y="3561"/>
                </a:lnTo>
                <a:lnTo>
                  <a:pt x="1950" y="3547"/>
                </a:lnTo>
                <a:lnTo>
                  <a:pt x="1926" y="3531"/>
                </a:lnTo>
                <a:lnTo>
                  <a:pt x="1904" y="3515"/>
                </a:lnTo>
                <a:lnTo>
                  <a:pt x="1882" y="3499"/>
                </a:lnTo>
                <a:lnTo>
                  <a:pt x="1859" y="3482"/>
                </a:lnTo>
                <a:lnTo>
                  <a:pt x="1838" y="3464"/>
                </a:lnTo>
                <a:lnTo>
                  <a:pt x="1816" y="3447"/>
                </a:lnTo>
                <a:lnTo>
                  <a:pt x="1796" y="3429"/>
                </a:lnTo>
                <a:lnTo>
                  <a:pt x="1776" y="3409"/>
                </a:lnTo>
                <a:lnTo>
                  <a:pt x="1755" y="3390"/>
                </a:lnTo>
                <a:lnTo>
                  <a:pt x="1736" y="3370"/>
                </a:lnTo>
                <a:lnTo>
                  <a:pt x="1717" y="3350"/>
                </a:lnTo>
                <a:lnTo>
                  <a:pt x="1698" y="3329"/>
                </a:lnTo>
                <a:lnTo>
                  <a:pt x="1681" y="3307"/>
                </a:lnTo>
                <a:lnTo>
                  <a:pt x="1664" y="3286"/>
                </a:lnTo>
                <a:lnTo>
                  <a:pt x="1646" y="3264"/>
                </a:lnTo>
                <a:lnTo>
                  <a:pt x="1630" y="3241"/>
                </a:lnTo>
                <a:lnTo>
                  <a:pt x="1614" y="3219"/>
                </a:lnTo>
                <a:lnTo>
                  <a:pt x="1598" y="3195"/>
                </a:lnTo>
                <a:lnTo>
                  <a:pt x="1584" y="3172"/>
                </a:lnTo>
                <a:lnTo>
                  <a:pt x="1570" y="3147"/>
                </a:lnTo>
                <a:lnTo>
                  <a:pt x="1556" y="3123"/>
                </a:lnTo>
                <a:lnTo>
                  <a:pt x="1543" y="3099"/>
                </a:lnTo>
                <a:lnTo>
                  <a:pt x="1530" y="3073"/>
                </a:lnTo>
                <a:lnTo>
                  <a:pt x="1519" y="3048"/>
                </a:lnTo>
                <a:lnTo>
                  <a:pt x="1507" y="3022"/>
                </a:lnTo>
                <a:lnTo>
                  <a:pt x="1497" y="2996"/>
                </a:lnTo>
                <a:lnTo>
                  <a:pt x="1486" y="2969"/>
                </a:lnTo>
                <a:lnTo>
                  <a:pt x="1477" y="2943"/>
                </a:lnTo>
                <a:lnTo>
                  <a:pt x="1468" y="2916"/>
                </a:lnTo>
                <a:lnTo>
                  <a:pt x="1460" y="2889"/>
                </a:lnTo>
                <a:lnTo>
                  <a:pt x="1453" y="2861"/>
                </a:lnTo>
                <a:lnTo>
                  <a:pt x="1446" y="2833"/>
                </a:lnTo>
                <a:lnTo>
                  <a:pt x="1440" y="2805"/>
                </a:lnTo>
                <a:lnTo>
                  <a:pt x="1434" y="2777"/>
                </a:lnTo>
                <a:lnTo>
                  <a:pt x="1429" y="2748"/>
                </a:lnTo>
                <a:lnTo>
                  <a:pt x="1425" y="2720"/>
                </a:lnTo>
                <a:lnTo>
                  <a:pt x="1422" y="2690"/>
                </a:lnTo>
                <a:lnTo>
                  <a:pt x="1419" y="2662"/>
                </a:lnTo>
                <a:lnTo>
                  <a:pt x="1418" y="2632"/>
                </a:lnTo>
                <a:lnTo>
                  <a:pt x="1416" y="2603"/>
                </a:lnTo>
                <a:lnTo>
                  <a:pt x="1416" y="2572"/>
                </a:lnTo>
                <a:lnTo>
                  <a:pt x="1416" y="2544"/>
                </a:lnTo>
                <a:lnTo>
                  <a:pt x="1417" y="2517"/>
                </a:lnTo>
                <a:lnTo>
                  <a:pt x="1419" y="2488"/>
                </a:lnTo>
                <a:lnTo>
                  <a:pt x="1421" y="2461"/>
                </a:lnTo>
                <a:lnTo>
                  <a:pt x="1424" y="2434"/>
                </a:lnTo>
                <a:lnTo>
                  <a:pt x="1428" y="2407"/>
                </a:lnTo>
                <a:lnTo>
                  <a:pt x="1432" y="2380"/>
                </a:lnTo>
                <a:lnTo>
                  <a:pt x="1438" y="2354"/>
                </a:lnTo>
                <a:lnTo>
                  <a:pt x="1443" y="2328"/>
                </a:lnTo>
                <a:lnTo>
                  <a:pt x="1449" y="2301"/>
                </a:lnTo>
                <a:lnTo>
                  <a:pt x="1455" y="2275"/>
                </a:lnTo>
                <a:lnTo>
                  <a:pt x="1462" y="2249"/>
                </a:lnTo>
                <a:lnTo>
                  <a:pt x="1470" y="2224"/>
                </a:lnTo>
                <a:lnTo>
                  <a:pt x="1478" y="2198"/>
                </a:lnTo>
                <a:lnTo>
                  <a:pt x="1497" y="2148"/>
                </a:lnTo>
                <a:lnTo>
                  <a:pt x="1987" y="2877"/>
                </a:lnTo>
                <a:lnTo>
                  <a:pt x="2269" y="3159"/>
                </a:lnTo>
                <a:lnTo>
                  <a:pt x="2997" y="3649"/>
                </a:lnTo>
                <a:lnTo>
                  <a:pt x="2947" y="3667"/>
                </a:lnTo>
                <a:lnTo>
                  <a:pt x="2922" y="3675"/>
                </a:lnTo>
                <a:lnTo>
                  <a:pt x="2896" y="3683"/>
                </a:lnTo>
                <a:lnTo>
                  <a:pt x="2871" y="3690"/>
                </a:lnTo>
                <a:lnTo>
                  <a:pt x="2844" y="3696"/>
                </a:lnTo>
                <a:lnTo>
                  <a:pt x="2819" y="3703"/>
                </a:lnTo>
                <a:lnTo>
                  <a:pt x="2792" y="3708"/>
                </a:lnTo>
                <a:lnTo>
                  <a:pt x="2765" y="3713"/>
                </a:lnTo>
                <a:lnTo>
                  <a:pt x="2738" y="3717"/>
                </a:lnTo>
                <a:lnTo>
                  <a:pt x="2711" y="3721"/>
                </a:lnTo>
                <a:lnTo>
                  <a:pt x="2684" y="3724"/>
                </a:lnTo>
                <a:lnTo>
                  <a:pt x="2657" y="3726"/>
                </a:lnTo>
                <a:lnTo>
                  <a:pt x="2629" y="3728"/>
                </a:lnTo>
                <a:lnTo>
                  <a:pt x="2601" y="3729"/>
                </a:lnTo>
                <a:lnTo>
                  <a:pt x="2573" y="37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11:39:00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2400" dirty="0">
                <a:cs typeface="+mn-ea"/>
              </a:rPr>
              <a:t>中期检查目标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sp>
        <p:nvSpPr>
          <p:cNvPr id="6" name="MH_SubTitle_1">
            <a:extLst>
              <a:ext uri="{FF2B5EF4-FFF2-40B4-BE49-F238E27FC236}">
                <a16:creationId xmlns:a16="http://schemas.microsoft.com/office/drawing/2014/main" id="{430AF637-61D7-4FE0-A59A-F8B963E868A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19666588">
            <a:off x="2177804" y="843692"/>
            <a:ext cx="1176434" cy="1195125"/>
          </a:xfrm>
          <a:custGeom>
            <a:avLst/>
            <a:gdLst>
              <a:gd name="connsiteX0" fmla="*/ 713459 w 1426918"/>
              <a:gd name="connsiteY0" fmla="*/ 0 h 1426918"/>
              <a:gd name="connsiteX1" fmla="*/ 713459 w 1426918"/>
              <a:gd name="connsiteY1" fmla="*/ 1 h 1426918"/>
              <a:gd name="connsiteX2" fmla="*/ 1426918 w 1426918"/>
              <a:gd name="connsiteY2" fmla="*/ 713460 h 1426918"/>
              <a:gd name="connsiteX3" fmla="*/ 1426918 w 1426918"/>
              <a:gd name="connsiteY3" fmla="*/ 1426918 h 1426918"/>
              <a:gd name="connsiteX4" fmla="*/ 713459 w 1426918"/>
              <a:gd name="connsiteY4" fmla="*/ 1426918 h 1426918"/>
              <a:gd name="connsiteX5" fmla="*/ 0 w 1426918"/>
              <a:gd name="connsiteY5" fmla="*/ 713459 h 1426918"/>
              <a:gd name="connsiteX6" fmla="*/ 713459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59" y="0"/>
                </a:moveTo>
                <a:lnTo>
                  <a:pt x="713459" y="1"/>
                </a:lnTo>
                <a:cubicBezTo>
                  <a:pt x="1107492" y="1"/>
                  <a:pt x="1426918" y="319427"/>
                  <a:pt x="1426918" y="713460"/>
                </a:cubicBezTo>
                <a:lnTo>
                  <a:pt x="1426918" y="1426918"/>
                </a:lnTo>
                <a:lnTo>
                  <a:pt x="713459" y="1426918"/>
                </a:lnTo>
                <a:cubicBezTo>
                  <a:pt x="319426" y="1426918"/>
                  <a:pt x="0" y="1107492"/>
                  <a:pt x="0" y="713459"/>
                </a:cubicBezTo>
                <a:cubicBezTo>
                  <a:pt x="0" y="319426"/>
                  <a:pt x="319426" y="0"/>
                  <a:pt x="7134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dirty="0">
                <a:solidFill>
                  <a:srgbClr val="FFFFFF"/>
                </a:solidFill>
                <a:latin typeface="Impact" panose="020B0806030902050204" pitchFamily="34" charset="0"/>
                <a:cs typeface="+mn-ea"/>
                <a:sym typeface="+mn-lt"/>
              </a:rPr>
              <a:t>01</a:t>
            </a:r>
            <a:endParaRPr lang="zh-CN" altLang="en-US" sz="3200" dirty="0">
              <a:solidFill>
                <a:srgbClr val="FFFFFF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7" name="MH_SubTitle_2">
            <a:extLst>
              <a:ext uri="{FF2B5EF4-FFF2-40B4-BE49-F238E27FC236}">
                <a16:creationId xmlns:a16="http://schemas.microsoft.com/office/drawing/2014/main" id="{E5212DCC-A8B0-4D48-8DEA-48F07C05D0D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1449041">
            <a:off x="7565451" y="2220139"/>
            <a:ext cx="1277517" cy="1178320"/>
          </a:xfrm>
          <a:custGeom>
            <a:avLst/>
            <a:gdLst>
              <a:gd name="connsiteX0" fmla="*/ 713459 w 1426918"/>
              <a:gd name="connsiteY0" fmla="*/ 0 h 1426918"/>
              <a:gd name="connsiteX1" fmla="*/ 1426918 w 1426918"/>
              <a:gd name="connsiteY1" fmla="*/ 713459 h 1426918"/>
              <a:gd name="connsiteX2" fmla="*/ 1426917 w 1426918"/>
              <a:gd name="connsiteY2" fmla="*/ 713459 h 1426918"/>
              <a:gd name="connsiteX3" fmla="*/ 713458 w 1426918"/>
              <a:gd name="connsiteY3" fmla="*/ 1426918 h 1426918"/>
              <a:gd name="connsiteX4" fmla="*/ 0 w 1426918"/>
              <a:gd name="connsiteY4" fmla="*/ 1426918 h 1426918"/>
              <a:gd name="connsiteX5" fmla="*/ 0 w 1426918"/>
              <a:gd name="connsiteY5" fmla="*/ 713459 h 1426918"/>
              <a:gd name="connsiteX6" fmla="*/ 713459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59" y="0"/>
                </a:moveTo>
                <a:cubicBezTo>
                  <a:pt x="1107492" y="0"/>
                  <a:pt x="1426918" y="319426"/>
                  <a:pt x="1426918" y="713459"/>
                </a:cubicBezTo>
                <a:lnTo>
                  <a:pt x="1426917" y="713459"/>
                </a:lnTo>
                <a:cubicBezTo>
                  <a:pt x="1426917" y="1107492"/>
                  <a:pt x="1107491" y="1426918"/>
                  <a:pt x="713458" y="1426918"/>
                </a:cubicBezTo>
                <a:lnTo>
                  <a:pt x="0" y="1426918"/>
                </a:lnTo>
                <a:lnTo>
                  <a:pt x="0" y="713459"/>
                </a:lnTo>
                <a:cubicBezTo>
                  <a:pt x="0" y="319426"/>
                  <a:pt x="319426" y="0"/>
                  <a:pt x="713459" y="0"/>
                </a:cubicBezTo>
                <a:close/>
              </a:path>
            </a:pathLst>
          </a:cu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3200" kern="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02</a:t>
            </a:r>
            <a:endParaRPr lang="zh-CN" altLang="en-US" sz="3200" kern="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10" name="MH_SubTitle_1">
            <a:extLst>
              <a:ext uri="{FF2B5EF4-FFF2-40B4-BE49-F238E27FC236}">
                <a16:creationId xmlns:a16="http://schemas.microsoft.com/office/drawing/2014/main" id="{512F3239-72FC-46D8-A1CC-B1617C365E2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20865128">
            <a:off x="1069133" y="3148559"/>
            <a:ext cx="1176434" cy="1195125"/>
          </a:xfrm>
          <a:custGeom>
            <a:avLst/>
            <a:gdLst>
              <a:gd name="connsiteX0" fmla="*/ 713459 w 1426918"/>
              <a:gd name="connsiteY0" fmla="*/ 0 h 1426918"/>
              <a:gd name="connsiteX1" fmla="*/ 713459 w 1426918"/>
              <a:gd name="connsiteY1" fmla="*/ 1 h 1426918"/>
              <a:gd name="connsiteX2" fmla="*/ 1426918 w 1426918"/>
              <a:gd name="connsiteY2" fmla="*/ 713460 h 1426918"/>
              <a:gd name="connsiteX3" fmla="*/ 1426918 w 1426918"/>
              <a:gd name="connsiteY3" fmla="*/ 1426918 h 1426918"/>
              <a:gd name="connsiteX4" fmla="*/ 713459 w 1426918"/>
              <a:gd name="connsiteY4" fmla="*/ 1426918 h 1426918"/>
              <a:gd name="connsiteX5" fmla="*/ 0 w 1426918"/>
              <a:gd name="connsiteY5" fmla="*/ 713459 h 1426918"/>
              <a:gd name="connsiteX6" fmla="*/ 713459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59" y="0"/>
                </a:moveTo>
                <a:lnTo>
                  <a:pt x="713459" y="1"/>
                </a:lnTo>
                <a:cubicBezTo>
                  <a:pt x="1107492" y="1"/>
                  <a:pt x="1426918" y="319427"/>
                  <a:pt x="1426918" y="713460"/>
                </a:cubicBezTo>
                <a:lnTo>
                  <a:pt x="1426918" y="1426918"/>
                </a:lnTo>
                <a:lnTo>
                  <a:pt x="713459" y="1426918"/>
                </a:lnTo>
                <a:cubicBezTo>
                  <a:pt x="319426" y="1426918"/>
                  <a:pt x="0" y="1107492"/>
                  <a:pt x="0" y="713459"/>
                </a:cubicBezTo>
                <a:cubicBezTo>
                  <a:pt x="0" y="319426"/>
                  <a:pt x="319426" y="0"/>
                  <a:pt x="7134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dirty="0">
                <a:solidFill>
                  <a:srgbClr val="FFFFFF"/>
                </a:solidFill>
                <a:latin typeface="Impact" panose="020B0806030902050204" pitchFamily="34" charset="0"/>
                <a:cs typeface="+mn-ea"/>
                <a:sym typeface="+mn-lt"/>
              </a:rPr>
              <a:t>03</a:t>
            </a:r>
            <a:endParaRPr lang="zh-CN" altLang="en-US" sz="3200" dirty="0">
              <a:solidFill>
                <a:srgbClr val="FFFFFF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B51A4F8-8677-4510-BC26-063A114DC24C}"/>
              </a:ext>
            </a:extLst>
          </p:cNvPr>
          <p:cNvSpPr txBox="1"/>
          <p:nvPr/>
        </p:nvSpPr>
        <p:spPr>
          <a:xfrm>
            <a:off x="4788024" y="2865943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基础硬件模块仿真搭建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3DD5CA4-20FB-4E62-931E-49617CB049F3}"/>
              </a:ext>
            </a:extLst>
          </p:cNvPr>
          <p:cNvSpPr txBox="1"/>
          <p:nvPr/>
        </p:nvSpPr>
        <p:spPr>
          <a:xfrm>
            <a:off x="3581317" y="1622085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学习电路设计方法和理论知识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1827840-528C-47C1-A61A-C5FB42ED057D}"/>
              </a:ext>
            </a:extLst>
          </p:cNvPr>
          <p:cNvSpPr txBox="1"/>
          <p:nvPr/>
        </p:nvSpPr>
        <p:spPr>
          <a:xfrm>
            <a:off x="2495193" y="401191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软件初期设计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8061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129297"/>
            <a:ext cx="8139644" cy="493395"/>
          </a:xfrm>
        </p:spPr>
        <p:txBody>
          <a:bodyPr>
            <a:noAutofit/>
          </a:bodyPr>
          <a:lstStyle/>
          <a:p>
            <a:pPr>
              <a:lnSpc>
                <a:spcPts val="2200"/>
              </a:lnSpc>
            </a:pP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项目进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展情况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MH_Other_1"/>
          <p:cNvSpPr/>
          <p:nvPr>
            <p:custDataLst>
              <p:tags r:id="rId1"/>
            </p:custDataLst>
          </p:nvPr>
        </p:nvSpPr>
        <p:spPr>
          <a:xfrm>
            <a:off x="3317124" y="1419622"/>
            <a:ext cx="2243274" cy="2200061"/>
          </a:xfrm>
          <a:prstGeom prst="donut">
            <a:avLst>
              <a:gd name="adj" fmla="val 961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MH_Other_2"/>
          <p:cNvSpPr/>
          <p:nvPr>
            <p:custDataLst>
              <p:tags r:id="rId2"/>
            </p:custDataLst>
          </p:nvPr>
        </p:nvSpPr>
        <p:spPr>
          <a:xfrm>
            <a:off x="3749438" y="1843586"/>
            <a:ext cx="1378679" cy="1352121"/>
          </a:xfrm>
          <a:prstGeom prst="donut">
            <a:avLst>
              <a:gd name="adj" fmla="val 15952"/>
            </a:avLst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MH_Other_3"/>
          <p:cNvSpPr/>
          <p:nvPr>
            <p:custDataLst>
              <p:tags r:id="rId3"/>
            </p:custDataLst>
          </p:nvPr>
        </p:nvSpPr>
        <p:spPr>
          <a:xfrm rot="20340000">
            <a:off x="5228874" y="1925227"/>
            <a:ext cx="661590" cy="1375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" name="MH_Other_4"/>
          <p:cNvSpPr/>
          <p:nvPr>
            <p:custDataLst>
              <p:tags r:id="rId4"/>
            </p:custDataLst>
          </p:nvPr>
        </p:nvSpPr>
        <p:spPr>
          <a:xfrm>
            <a:off x="4170052" y="2256096"/>
            <a:ext cx="537451" cy="527098"/>
          </a:xfrm>
          <a:prstGeom prst="donut">
            <a:avLst>
              <a:gd name="adj" fmla="val 2957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MH_Other_5"/>
          <p:cNvSpPr/>
          <p:nvPr>
            <p:custDataLst>
              <p:tags r:id="rId5"/>
            </p:custDataLst>
          </p:nvPr>
        </p:nvSpPr>
        <p:spPr>
          <a:xfrm rot="3420000">
            <a:off x="4504578" y="3248076"/>
            <a:ext cx="975417" cy="140205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MH_Other_6"/>
          <p:cNvSpPr/>
          <p:nvPr>
            <p:custDataLst>
              <p:tags r:id="rId6"/>
            </p:custDataLst>
          </p:nvPr>
        </p:nvSpPr>
        <p:spPr>
          <a:xfrm>
            <a:off x="5036093" y="3516547"/>
            <a:ext cx="464428" cy="45405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B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" name="MH_Other_7"/>
          <p:cNvSpPr/>
          <p:nvPr>
            <p:custDataLst>
              <p:tags r:id="rId7"/>
            </p:custDataLst>
          </p:nvPr>
        </p:nvSpPr>
        <p:spPr>
          <a:xfrm>
            <a:off x="5658251" y="1635897"/>
            <a:ext cx="462967" cy="4554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C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0" name="MH_Other_8"/>
          <p:cNvSpPr/>
          <p:nvPr>
            <p:custDataLst>
              <p:tags r:id="rId8"/>
            </p:custDataLst>
          </p:nvPr>
        </p:nvSpPr>
        <p:spPr>
          <a:xfrm rot="840000">
            <a:off x="2905274" y="2254665"/>
            <a:ext cx="1324642" cy="1303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1" name="MH_Other_9"/>
          <p:cNvSpPr/>
          <p:nvPr>
            <p:custDataLst>
              <p:tags r:id="rId9"/>
            </p:custDataLst>
          </p:nvPr>
        </p:nvSpPr>
        <p:spPr>
          <a:xfrm>
            <a:off x="2627784" y="1899454"/>
            <a:ext cx="462968" cy="45404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A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MH_Text_1"/>
          <p:cNvSpPr/>
          <p:nvPr>
            <p:custDataLst>
              <p:tags r:id="rId10"/>
            </p:custDataLst>
          </p:nvPr>
        </p:nvSpPr>
        <p:spPr>
          <a:xfrm>
            <a:off x="395461" y="2037642"/>
            <a:ext cx="2232323" cy="9121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zh-CN" sz="1800" kern="10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利用</a:t>
            </a:r>
            <a:r>
              <a:rPr lang="en-US" altLang="zh-CN" sz="1800" kern="10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proteus</a:t>
            </a:r>
            <a:r>
              <a:rPr lang="zh-CN" altLang="zh-CN" sz="1800" kern="10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仿真无线充电</a:t>
            </a:r>
            <a:r>
              <a:rPr lang="zh-CN" altLang="en-US" sz="1800" kern="10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定时控制</a:t>
            </a:r>
            <a:r>
              <a:rPr lang="zh-CN" altLang="zh-CN" sz="1800" kern="10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硬件</a:t>
            </a:r>
            <a:endParaRPr lang="zh-CN" altLang="en-US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3" name="MH_Text_1"/>
          <p:cNvSpPr/>
          <p:nvPr>
            <p:custDataLst>
              <p:tags r:id="rId11"/>
            </p:custDataLst>
          </p:nvPr>
        </p:nvSpPr>
        <p:spPr>
          <a:xfrm>
            <a:off x="516310" y="1800091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 algn="ctr">
              <a:lnSpc>
                <a:spcPct val="120000"/>
              </a:lnSpc>
              <a:buFont typeface="Wingdings" panose="05000000000000000000" charset="0"/>
              <a:buChar char="ü"/>
            </a:pPr>
            <a:endParaRPr lang="zh-CN" altLang="en-US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MH_Text_1"/>
          <p:cNvSpPr/>
          <p:nvPr>
            <p:custDataLst>
              <p:tags r:id="rId12"/>
            </p:custDataLst>
          </p:nvPr>
        </p:nvSpPr>
        <p:spPr>
          <a:xfrm>
            <a:off x="6228190" y="1420388"/>
            <a:ext cx="2664289" cy="1167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zh-CN" sz="1800" kern="10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用面包板搭建</a:t>
            </a:r>
            <a:r>
              <a:rPr lang="zh-CN" altLang="en-US" sz="1800" kern="10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无线充电发射端、</a:t>
            </a:r>
            <a:r>
              <a:rPr lang="zh-CN" alt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接收端</a:t>
            </a: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dc-dc</a:t>
            </a: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升压电路</a:t>
            </a:r>
            <a:endParaRPr lang="zh-CN" altLang="en-US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5" name="MH_Text_1"/>
          <p:cNvSpPr/>
          <p:nvPr>
            <p:custDataLst>
              <p:tags r:id="rId13"/>
            </p:custDataLst>
          </p:nvPr>
        </p:nvSpPr>
        <p:spPr>
          <a:xfrm>
            <a:off x="6228184" y="1131590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charset="0"/>
              <a:buChar char="ü"/>
            </a:pPr>
            <a:endParaRPr lang="zh-CN" altLang="en-US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MH_Text_1"/>
          <p:cNvSpPr/>
          <p:nvPr>
            <p:custDataLst>
              <p:tags r:id="rId14"/>
            </p:custDataLst>
          </p:nvPr>
        </p:nvSpPr>
        <p:spPr>
          <a:xfrm>
            <a:off x="5807369" y="3436613"/>
            <a:ext cx="2149007" cy="11513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7" name="MH_Text_1"/>
          <p:cNvSpPr/>
          <p:nvPr>
            <p:custDataLst>
              <p:tags r:id="rId15"/>
            </p:custDataLst>
          </p:nvPr>
        </p:nvSpPr>
        <p:spPr>
          <a:xfrm>
            <a:off x="5511669" y="3642469"/>
            <a:ext cx="2448095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zh-CN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小车</a:t>
            </a:r>
            <a:r>
              <a:rPr lang="zh-CN" alt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低功耗组件选材</a:t>
            </a:r>
            <a:endParaRPr lang="zh-CN" altLang="en-US" sz="14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0" name="日期占位符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534534"/>
      </p:ext>
    </p:extLst>
  </p:cSld>
  <p:clrMapOvr>
    <a:masterClrMapping/>
  </p:clrMapOvr>
  <p:transition spd="slow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2400" dirty="0">
                <a:cs typeface="+mn-ea"/>
              </a:rPr>
              <a:t>已遇到的问题及解决方法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4" name="MH_Other_1"/>
          <p:cNvSpPr/>
          <p:nvPr>
            <p:custDataLst>
              <p:tags r:id="rId3"/>
            </p:custDataLst>
          </p:nvPr>
        </p:nvSpPr>
        <p:spPr bwMode="auto">
          <a:xfrm>
            <a:off x="3578536" y="2731500"/>
            <a:ext cx="2023328" cy="2266304"/>
          </a:xfrm>
          <a:custGeom>
            <a:avLst/>
            <a:gdLst>
              <a:gd name="T0" fmla="*/ 2880 w 5977"/>
              <a:gd name="T1" fmla="*/ 366 h 6949"/>
              <a:gd name="T2" fmla="*/ 2537 w 5977"/>
              <a:gd name="T3" fmla="*/ 1873 h 6949"/>
              <a:gd name="T4" fmla="*/ 1824 w 5977"/>
              <a:gd name="T5" fmla="*/ 603 h 6949"/>
              <a:gd name="T6" fmla="*/ 1753 w 5977"/>
              <a:gd name="T7" fmla="*/ 670 h 6949"/>
              <a:gd name="T8" fmla="*/ 2538 w 5977"/>
              <a:gd name="T9" fmla="*/ 2541 h 6949"/>
              <a:gd name="T10" fmla="*/ 2222 w 5977"/>
              <a:gd name="T11" fmla="*/ 2790 h 6949"/>
              <a:gd name="T12" fmla="*/ 535 w 5977"/>
              <a:gd name="T13" fmla="*/ 1885 h 6949"/>
              <a:gd name="T14" fmla="*/ 376 w 5977"/>
              <a:gd name="T15" fmla="*/ 1956 h 6949"/>
              <a:gd name="T16" fmla="*/ 1565 w 5977"/>
              <a:gd name="T17" fmla="*/ 2480 h 6949"/>
              <a:gd name="T18" fmla="*/ 2389 w 5977"/>
              <a:gd name="T19" fmla="*/ 3537 h 6949"/>
              <a:gd name="T20" fmla="*/ 2135 w 5977"/>
              <a:gd name="T21" fmla="*/ 4240 h 6949"/>
              <a:gd name="T22" fmla="*/ 12 w 5977"/>
              <a:gd name="T23" fmla="*/ 3875 h 6949"/>
              <a:gd name="T24" fmla="*/ 0 w 5977"/>
              <a:gd name="T25" fmla="*/ 4054 h 6949"/>
              <a:gd name="T26" fmla="*/ 2184 w 5977"/>
              <a:gd name="T27" fmla="*/ 4580 h 6949"/>
              <a:gd name="T28" fmla="*/ 2243 w 5977"/>
              <a:gd name="T29" fmla="*/ 6033 h 6949"/>
              <a:gd name="T30" fmla="*/ 1565 w 5977"/>
              <a:gd name="T31" fmla="*/ 6635 h 6949"/>
              <a:gd name="T32" fmla="*/ 908 w 5977"/>
              <a:gd name="T33" fmla="*/ 6761 h 6949"/>
              <a:gd name="T34" fmla="*/ 3978 w 5977"/>
              <a:gd name="T35" fmla="*/ 6888 h 6949"/>
              <a:gd name="T36" fmla="*/ 4444 w 5977"/>
              <a:gd name="T37" fmla="*/ 6786 h 6949"/>
              <a:gd name="T38" fmla="*/ 3990 w 5977"/>
              <a:gd name="T39" fmla="*/ 6677 h 6949"/>
              <a:gd name="T40" fmla="*/ 3121 w 5977"/>
              <a:gd name="T41" fmla="*/ 6098 h 6949"/>
              <a:gd name="T42" fmla="*/ 3103 w 5977"/>
              <a:gd name="T43" fmla="*/ 4773 h 6949"/>
              <a:gd name="T44" fmla="*/ 4614 w 5977"/>
              <a:gd name="T45" fmla="*/ 4157 h 6949"/>
              <a:gd name="T46" fmla="*/ 5977 w 5977"/>
              <a:gd name="T47" fmla="*/ 4030 h 6949"/>
              <a:gd name="T48" fmla="*/ 5970 w 5977"/>
              <a:gd name="T49" fmla="*/ 3829 h 6949"/>
              <a:gd name="T50" fmla="*/ 5710 w 5977"/>
              <a:gd name="T51" fmla="*/ 3898 h 6949"/>
              <a:gd name="T52" fmla="*/ 3071 w 5977"/>
              <a:gd name="T53" fmla="*/ 4243 h 6949"/>
              <a:gd name="T54" fmla="*/ 3308 w 5977"/>
              <a:gd name="T55" fmla="*/ 2959 h 6949"/>
              <a:gd name="T56" fmla="*/ 5462 w 5977"/>
              <a:gd name="T57" fmla="*/ 2202 h 6949"/>
              <a:gd name="T58" fmla="*/ 5391 w 5977"/>
              <a:gd name="T59" fmla="*/ 2119 h 6949"/>
              <a:gd name="T60" fmla="*/ 3824 w 5977"/>
              <a:gd name="T61" fmla="*/ 2471 h 6949"/>
              <a:gd name="T62" fmla="*/ 2916 w 5977"/>
              <a:gd name="T63" fmla="*/ 2840 h 6949"/>
              <a:gd name="T64" fmla="*/ 3083 w 5977"/>
              <a:gd name="T65" fmla="*/ 2377 h 6949"/>
              <a:gd name="T66" fmla="*/ 4059 w 5977"/>
              <a:gd name="T67" fmla="*/ 1013 h 6949"/>
              <a:gd name="T68" fmla="*/ 3418 w 5977"/>
              <a:gd name="T69" fmla="*/ 1832 h 6949"/>
              <a:gd name="T70" fmla="*/ 2806 w 5977"/>
              <a:gd name="T71" fmla="*/ 2127 h 6949"/>
              <a:gd name="T72" fmla="*/ 2979 w 5977"/>
              <a:gd name="T73" fmla="*/ 540 h 6949"/>
              <a:gd name="T74" fmla="*/ 2932 w 5977"/>
              <a:gd name="T75" fmla="*/ 1 h 6949"/>
              <a:gd name="T76" fmla="*/ 2785 w 5977"/>
              <a:gd name="T77" fmla="*/ 0 h 69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977" h="6949">
                <a:moveTo>
                  <a:pt x="2785" y="0"/>
                </a:moveTo>
                <a:cubicBezTo>
                  <a:pt x="2841" y="42"/>
                  <a:pt x="2858" y="134"/>
                  <a:pt x="2880" y="366"/>
                </a:cubicBezTo>
                <a:cubicBezTo>
                  <a:pt x="2910" y="674"/>
                  <a:pt x="2891" y="857"/>
                  <a:pt x="2760" y="1513"/>
                </a:cubicBezTo>
                <a:cubicBezTo>
                  <a:pt x="2638" y="2133"/>
                  <a:pt x="2639" y="2130"/>
                  <a:pt x="2537" y="1873"/>
                </a:cubicBezTo>
                <a:cubicBezTo>
                  <a:pt x="2413" y="1562"/>
                  <a:pt x="2149" y="1060"/>
                  <a:pt x="1997" y="847"/>
                </a:cubicBezTo>
                <a:cubicBezTo>
                  <a:pt x="1912" y="730"/>
                  <a:pt x="1834" y="619"/>
                  <a:pt x="1824" y="603"/>
                </a:cubicBezTo>
                <a:cubicBezTo>
                  <a:pt x="1821" y="599"/>
                  <a:pt x="1822" y="588"/>
                  <a:pt x="1825" y="573"/>
                </a:cubicBezTo>
                <a:cubicBezTo>
                  <a:pt x="1802" y="607"/>
                  <a:pt x="1779" y="639"/>
                  <a:pt x="1753" y="670"/>
                </a:cubicBezTo>
                <a:cubicBezTo>
                  <a:pt x="1818" y="723"/>
                  <a:pt x="2054" y="1118"/>
                  <a:pt x="2190" y="1400"/>
                </a:cubicBezTo>
                <a:cubicBezTo>
                  <a:pt x="2346" y="1724"/>
                  <a:pt x="2539" y="2359"/>
                  <a:pt x="2538" y="2541"/>
                </a:cubicBezTo>
                <a:cubicBezTo>
                  <a:pt x="2537" y="2685"/>
                  <a:pt x="2494" y="2855"/>
                  <a:pt x="2446" y="2903"/>
                </a:cubicBezTo>
                <a:cubicBezTo>
                  <a:pt x="2409" y="2940"/>
                  <a:pt x="2382" y="2926"/>
                  <a:pt x="2222" y="2790"/>
                </a:cubicBezTo>
                <a:cubicBezTo>
                  <a:pt x="1978" y="2584"/>
                  <a:pt x="1756" y="2436"/>
                  <a:pt x="1436" y="2266"/>
                </a:cubicBezTo>
                <a:cubicBezTo>
                  <a:pt x="1187" y="2133"/>
                  <a:pt x="694" y="1925"/>
                  <a:pt x="535" y="1885"/>
                </a:cubicBezTo>
                <a:cubicBezTo>
                  <a:pt x="470" y="1868"/>
                  <a:pt x="435" y="1856"/>
                  <a:pt x="420" y="1823"/>
                </a:cubicBezTo>
                <a:cubicBezTo>
                  <a:pt x="408" y="1868"/>
                  <a:pt x="393" y="1913"/>
                  <a:pt x="376" y="1956"/>
                </a:cubicBezTo>
                <a:cubicBezTo>
                  <a:pt x="383" y="1953"/>
                  <a:pt x="389" y="1951"/>
                  <a:pt x="395" y="1951"/>
                </a:cubicBezTo>
                <a:cubicBezTo>
                  <a:pt x="549" y="1951"/>
                  <a:pt x="1204" y="2247"/>
                  <a:pt x="1565" y="2480"/>
                </a:cubicBezTo>
                <a:cubicBezTo>
                  <a:pt x="1801" y="2632"/>
                  <a:pt x="2168" y="2981"/>
                  <a:pt x="2287" y="3167"/>
                </a:cubicBezTo>
                <a:cubicBezTo>
                  <a:pt x="2358" y="3279"/>
                  <a:pt x="2375" y="3338"/>
                  <a:pt x="2389" y="3537"/>
                </a:cubicBezTo>
                <a:cubicBezTo>
                  <a:pt x="2407" y="3784"/>
                  <a:pt x="2356" y="4253"/>
                  <a:pt x="2309" y="4282"/>
                </a:cubicBezTo>
                <a:cubicBezTo>
                  <a:pt x="2294" y="4291"/>
                  <a:pt x="2216" y="4272"/>
                  <a:pt x="2135" y="4240"/>
                </a:cubicBezTo>
                <a:cubicBezTo>
                  <a:pt x="1771" y="4095"/>
                  <a:pt x="1129" y="3975"/>
                  <a:pt x="401" y="3915"/>
                </a:cubicBezTo>
                <a:cubicBezTo>
                  <a:pt x="234" y="3901"/>
                  <a:pt x="89" y="3886"/>
                  <a:pt x="12" y="3875"/>
                </a:cubicBezTo>
                <a:cubicBezTo>
                  <a:pt x="12" y="3877"/>
                  <a:pt x="12" y="3878"/>
                  <a:pt x="12" y="3880"/>
                </a:cubicBezTo>
                <a:cubicBezTo>
                  <a:pt x="12" y="3939"/>
                  <a:pt x="8" y="3997"/>
                  <a:pt x="0" y="4054"/>
                </a:cubicBezTo>
                <a:lnTo>
                  <a:pt x="229" y="4057"/>
                </a:lnTo>
                <a:cubicBezTo>
                  <a:pt x="1035" y="4066"/>
                  <a:pt x="1849" y="4284"/>
                  <a:pt x="2184" y="4580"/>
                </a:cubicBezTo>
                <a:cubicBezTo>
                  <a:pt x="2296" y="4678"/>
                  <a:pt x="2311" y="4707"/>
                  <a:pt x="2329" y="4848"/>
                </a:cubicBezTo>
                <a:cubicBezTo>
                  <a:pt x="2353" y="5035"/>
                  <a:pt x="2303" y="5720"/>
                  <a:pt x="2243" y="6033"/>
                </a:cubicBezTo>
                <a:cubicBezTo>
                  <a:pt x="2219" y="6155"/>
                  <a:pt x="2177" y="6286"/>
                  <a:pt x="2148" y="6324"/>
                </a:cubicBezTo>
                <a:cubicBezTo>
                  <a:pt x="2078" y="6419"/>
                  <a:pt x="1739" y="6599"/>
                  <a:pt x="1565" y="6635"/>
                </a:cubicBezTo>
                <a:cubicBezTo>
                  <a:pt x="1488" y="6651"/>
                  <a:pt x="1312" y="6682"/>
                  <a:pt x="1175" y="6704"/>
                </a:cubicBezTo>
                <a:cubicBezTo>
                  <a:pt x="1037" y="6727"/>
                  <a:pt x="917" y="6752"/>
                  <a:pt x="908" y="6761"/>
                </a:cubicBezTo>
                <a:cubicBezTo>
                  <a:pt x="846" y="6823"/>
                  <a:pt x="1154" y="6882"/>
                  <a:pt x="1733" y="6919"/>
                </a:cubicBezTo>
                <a:cubicBezTo>
                  <a:pt x="2214" y="6949"/>
                  <a:pt x="3600" y="6930"/>
                  <a:pt x="3978" y="6888"/>
                </a:cubicBezTo>
                <a:cubicBezTo>
                  <a:pt x="4141" y="6870"/>
                  <a:pt x="4313" y="6840"/>
                  <a:pt x="4359" y="6821"/>
                </a:cubicBezTo>
                <a:lnTo>
                  <a:pt x="4444" y="6786"/>
                </a:lnTo>
                <a:lnTo>
                  <a:pt x="4380" y="6752"/>
                </a:lnTo>
                <a:cubicBezTo>
                  <a:pt x="4344" y="6733"/>
                  <a:pt x="4169" y="6699"/>
                  <a:pt x="3990" y="6677"/>
                </a:cubicBezTo>
                <a:cubicBezTo>
                  <a:pt x="3636" y="6633"/>
                  <a:pt x="3384" y="6538"/>
                  <a:pt x="3223" y="6387"/>
                </a:cubicBezTo>
                <a:cubicBezTo>
                  <a:pt x="3147" y="6317"/>
                  <a:pt x="3136" y="6284"/>
                  <a:pt x="3121" y="6098"/>
                </a:cubicBezTo>
                <a:cubicBezTo>
                  <a:pt x="3098" y="5808"/>
                  <a:pt x="3092" y="5584"/>
                  <a:pt x="3098" y="5147"/>
                </a:cubicBezTo>
                <a:lnTo>
                  <a:pt x="3103" y="4773"/>
                </a:lnTo>
                <a:lnTo>
                  <a:pt x="3201" y="4665"/>
                </a:lnTo>
                <a:cubicBezTo>
                  <a:pt x="3389" y="4458"/>
                  <a:pt x="3879" y="4281"/>
                  <a:pt x="4614" y="4157"/>
                </a:cubicBezTo>
                <a:cubicBezTo>
                  <a:pt x="4997" y="4092"/>
                  <a:pt x="5912" y="4000"/>
                  <a:pt x="5966" y="4021"/>
                </a:cubicBezTo>
                <a:cubicBezTo>
                  <a:pt x="5969" y="4022"/>
                  <a:pt x="5973" y="4026"/>
                  <a:pt x="5977" y="4030"/>
                </a:cubicBezTo>
                <a:cubicBezTo>
                  <a:pt x="5971" y="3983"/>
                  <a:pt x="5968" y="3935"/>
                  <a:pt x="5968" y="3887"/>
                </a:cubicBezTo>
                <a:cubicBezTo>
                  <a:pt x="5968" y="3867"/>
                  <a:pt x="5969" y="3848"/>
                  <a:pt x="5970" y="3829"/>
                </a:cubicBezTo>
                <a:cubicBezTo>
                  <a:pt x="5961" y="3854"/>
                  <a:pt x="5951" y="3871"/>
                  <a:pt x="5942" y="3877"/>
                </a:cubicBezTo>
                <a:cubicBezTo>
                  <a:pt x="5925" y="3888"/>
                  <a:pt x="5821" y="3898"/>
                  <a:pt x="5710" y="3898"/>
                </a:cubicBezTo>
                <a:cubicBezTo>
                  <a:pt x="5247" y="3899"/>
                  <a:pt x="4355" y="4013"/>
                  <a:pt x="3586" y="4169"/>
                </a:cubicBezTo>
                <a:cubicBezTo>
                  <a:pt x="3302" y="4226"/>
                  <a:pt x="3085" y="4257"/>
                  <a:pt x="3071" y="4243"/>
                </a:cubicBezTo>
                <a:cubicBezTo>
                  <a:pt x="3043" y="4215"/>
                  <a:pt x="2962" y="3612"/>
                  <a:pt x="2962" y="3431"/>
                </a:cubicBezTo>
                <a:cubicBezTo>
                  <a:pt x="2962" y="3287"/>
                  <a:pt x="3037" y="3185"/>
                  <a:pt x="3308" y="2959"/>
                </a:cubicBezTo>
                <a:cubicBezTo>
                  <a:pt x="3708" y="2626"/>
                  <a:pt x="4264" y="2412"/>
                  <a:pt x="5130" y="2260"/>
                </a:cubicBezTo>
                <a:lnTo>
                  <a:pt x="5462" y="2202"/>
                </a:lnTo>
                <a:cubicBezTo>
                  <a:pt x="5441" y="2169"/>
                  <a:pt x="5420" y="2136"/>
                  <a:pt x="5403" y="2101"/>
                </a:cubicBezTo>
                <a:cubicBezTo>
                  <a:pt x="5400" y="2110"/>
                  <a:pt x="5397" y="2116"/>
                  <a:pt x="5391" y="2119"/>
                </a:cubicBezTo>
                <a:cubicBezTo>
                  <a:pt x="5374" y="2130"/>
                  <a:pt x="5204" y="2161"/>
                  <a:pt x="5015" y="2189"/>
                </a:cubicBezTo>
                <a:cubicBezTo>
                  <a:pt x="4603" y="2249"/>
                  <a:pt x="4090" y="2371"/>
                  <a:pt x="3824" y="2471"/>
                </a:cubicBezTo>
                <a:cubicBezTo>
                  <a:pt x="3718" y="2511"/>
                  <a:pt x="3480" y="2623"/>
                  <a:pt x="3296" y="2720"/>
                </a:cubicBezTo>
                <a:cubicBezTo>
                  <a:pt x="2967" y="2892"/>
                  <a:pt x="2959" y="2895"/>
                  <a:pt x="2916" y="2840"/>
                </a:cubicBezTo>
                <a:cubicBezTo>
                  <a:pt x="2888" y="2802"/>
                  <a:pt x="2878" y="2747"/>
                  <a:pt x="2887" y="2673"/>
                </a:cubicBezTo>
                <a:cubicBezTo>
                  <a:pt x="2899" y="2585"/>
                  <a:pt x="2938" y="2526"/>
                  <a:pt x="3083" y="2377"/>
                </a:cubicBezTo>
                <a:cubicBezTo>
                  <a:pt x="3474" y="1976"/>
                  <a:pt x="3779" y="1561"/>
                  <a:pt x="3990" y="1139"/>
                </a:cubicBezTo>
                <a:cubicBezTo>
                  <a:pt x="4014" y="1091"/>
                  <a:pt x="4038" y="1048"/>
                  <a:pt x="4059" y="1013"/>
                </a:cubicBezTo>
                <a:cubicBezTo>
                  <a:pt x="4029" y="994"/>
                  <a:pt x="4001" y="975"/>
                  <a:pt x="3973" y="953"/>
                </a:cubicBezTo>
                <a:cubicBezTo>
                  <a:pt x="3895" y="1157"/>
                  <a:pt x="3635" y="1579"/>
                  <a:pt x="3418" y="1832"/>
                </a:cubicBezTo>
                <a:cubicBezTo>
                  <a:pt x="3264" y="2012"/>
                  <a:pt x="2893" y="2318"/>
                  <a:pt x="2830" y="2318"/>
                </a:cubicBezTo>
                <a:cubicBezTo>
                  <a:pt x="2793" y="2318"/>
                  <a:pt x="2789" y="2289"/>
                  <a:pt x="2806" y="2127"/>
                </a:cubicBezTo>
                <a:cubicBezTo>
                  <a:pt x="2817" y="2022"/>
                  <a:pt x="2845" y="1835"/>
                  <a:pt x="2867" y="1711"/>
                </a:cubicBezTo>
                <a:cubicBezTo>
                  <a:pt x="2974" y="1120"/>
                  <a:pt x="2996" y="891"/>
                  <a:pt x="2979" y="540"/>
                </a:cubicBezTo>
                <a:cubicBezTo>
                  <a:pt x="2970" y="346"/>
                  <a:pt x="2955" y="140"/>
                  <a:pt x="2946" y="84"/>
                </a:cubicBezTo>
                <a:lnTo>
                  <a:pt x="2932" y="1"/>
                </a:lnTo>
                <a:cubicBezTo>
                  <a:pt x="2909" y="2"/>
                  <a:pt x="2886" y="3"/>
                  <a:pt x="2863" y="3"/>
                </a:cubicBezTo>
                <a:cubicBezTo>
                  <a:pt x="2836" y="3"/>
                  <a:pt x="2811" y="2"/>
                  <a:pt x="2785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TW" altLang="en-US">
              <a:cs typeface="+mn-ea"/>
              <a:sym typeface="+mn-lt"/>
            </a:endParaRPr>
          </a:p>
        </p:txBody>
      </p:sp>
      <p:sp>
        <p:nvSpPr>
          <p:cNvPr id="6" name="MH_Other_3"/>
          <p:cNvSpPr/>
          <p:nvPr>
            <p:custDataLst>
              <p:tags r:id="rId4"/>
            </p:custDataLst>
          </p:nvPr>
        </p:nvSpPr>
        <p:spPr>
          <a:xfrm>
            <a:off x="3093147" y="2875643"/>
            <a:ext cx="649887" cy="647092"/>
          </a:xfrm>
          <a:prstGeom prst="ellips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TW" altLang="en-US" sz="2000" b="1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MH_Other_5"/>
          <p:cNvSpPr/>
          <p:nvPr>
            <p:custDataLst>
              <p:tags r:id="rId5"/>
            </p:custDataLst>
          </p:nvPr>
        </p:nvSpPr>
        <p:spPr>
          <a:xfrm>
            <a:off x="4201628" y="2160155"/>
            <a:ext cx="649887" cy="648537"/>
          </a:xfrm>
          <a:prstGeom prst="ellips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TW" altLang="en-US" sz="2000" b="1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MH_Other_7"/>
          <p:cNvSpPr/>
          <p:nvPr>
            <p:custDataLst>
              <p:tags r:id="rId6"/>
            </p:custDataLst>
          </p:nvPr>
        </p:nvSpPr>
        <p:spPr>
          <a:xfrm>
            <a:off x="5253089" y="3012725"/>
            <a:ext cx="649888" cy="647092"/>
          </a:xfrm>
          <a:prstGeom prst="ellips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TW" altLang="en-US" sz="2000" b="1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930096" y="3656854"/>
            <a:ext cx="648440" cy="648536"/>
            <a:chOff x="2847457" y="2852328"/>
            <a:chExt cx="648440" cy="648536"/>
          </a:xfrm>
        </p:grpSpPr>
        <p:sp>
          <p:nvSpPr>
            <p:cNvPr id="2052" name="MH_Other_2"/>
            <p:cNvSpPr>
              <a:spLocks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2847457" y="2852328"/>
              <a:ext cx="648440" cy="64853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MH_Other_9"/>
            <p:cNvSpPr/>
            <p:nvPr>
              <p:custDataLst>
                <p:tags r:id="rId20"/>
              </p:custDataLst>
            </p:nvPr>
          </p:nvSpPr>
          <p:spPr bwMode="auto">
            <a:xfrm>
              <a:off x="2961804" y="3001101"/>
              <a:ext cx="418301" cy="350990"/>
            </a:xfrm>
            <a:custGeom>
              <a:avLst/>
              <a:gdLst>
                <a:gd name="T0" fmla="*/ 1134092 w 2300288"/>
                <a:gd name="T1" fmla="*/ 968860 h 1936750"/>
                <a:gd name="T2" fmla="*/ 1214775 w 2300288"/>
                <a:gd name="T3" fmla="*/ 1049028 h 1936750"/>
                <a:gd name="T4" fmla="*/ 1216884 w 2300288"/>
                <a:gd name="T5" fmla="*/ 1064537 h 1936750"/>
                <a:gd name="T6" fmla="*/ 1151230 w 2300288"/>
                <a:gd name="T7" fmla="*/ 1136031 h 1936750"/>
                <a:gd name="T8" fmla="*/ 1182871 w 2300288"/>
                <a:gd name="T9" fmla="*/ 1247216 h 1936750"/>
                <a:gd name="T10" fmla="*/ 1204228 w 2300288"/>
                <a:gd name="T11" fmla="*/ 1413599 h 1936750"/>
                <a:gd name="T12" fmla="*/ 1046025 w 2300288"/>
                <a:gd name="T13" fmla="*/ 1361555 h 1936750"/>
                <a:gd name="T14" fmla="*/ 1071074 w 2300288"/>
                <a:gd name="T15" fmla="*/ 1209103 h 1936750"/>
                <a:gd name="T16" fmla="*/ 1033632 w 2300288"/>
                <a:gd name="T17" fmla="*/ 1075313 h 1936750"/>
                <a:gd name="T18" fmla="*/ 1028095 w 2300288"/>
                <a:gd name="T19" fmla="*/ 1060068 h 1936750"/>
                <a:gd name="T20" fmla="*/ 1033632 w 2300288"/>
                <a:gd name="T21" fmla="*/ 1045086 h 1936750"/>
                <a:gd name="T22" fmla="*/ 1116162 w 2300288"/>
                <a:gd name="T23" fmla="*/ 967020 h 1936750"/>
                <a:gd name="T24" fmla="*/ 1415999 w 2300288"/>
                <a:gd name="T25" fmla="*/ 862909 h 1936750"/>
                <a:gd name="T26" fmla="*/ 1591713 w 2300288"/>
                <a:gd name="T27" fmla="*/ 924102 h 1936750"/>
                <a:gd name="T28" fmla="*/ 1763745 w 2300288"/>
                <a:gd name="T29" fmla="*/ 983456 h 1936750"/>
                <a:gd name="T30" fmla="*/ 1808726 w 2300288"/>
                <a:gd name="T31" fmla="*/ 1009194 h 1936750"/>
                <a:gd name="T32" fmla="*/ 1836345 w 2300288"/>
                <a:gd name="T33" fmla="*/ 1041235 h 1936750"/>
                <a:gd name="T34" fmla="*/ 1870541 w 2300288"/>
                <a:gd name="T35" fmla="*/ 1114771 h 1936750"/>
                <a:gd name="T36" fmla="*/ 1893952 w 2300288"/>
                <a:gd name="T37" fmla="*/ 1212469 h 1936750"/>
                <a:gd name="T38" fmla="*/ 1905000 w 2300288"/>
                <a:gd name="T39" fmla="*/ 1335643 h 1936750"/>
                <a:gd name="T40" fmla="*/ 1899740 w 2300288"/>
                <a:gd name="T41" fmla="*/ 1362957 h 1936750"/>
                <a:gd name="T42" fmla="*/ 1874487 w 2300288"/>
                <a:gd name="T43" fmla="*/ 1383704 h 1936750"/>
                <a:gd name="T44" fmla="*/ 1781895 w 2300288"/>
                <a:gd name="T45" fmla="*/ 1418897 h 1936750"/>
                <a:gd name="T46" fmla="*/ 1625909 w 2300288"/>
                <a:gd name="T47" fmla="*/ 1447524 h 1936750"/>
                <a:gd name="T48" fmla="*/ 1404950 w 2300288"/>
                <a:gd name="T49" fmla="*/ 1464857 h 1936750"/>
                <a:gd name="T50" fmla="*/ 948915 w 2300288"/>
                <a:gd name="T51" fmla="*/ 1532887 h 1936750"/>
                <a:gd name="T52" fmla="*/ 96732 w 2300288"/>
                <a:gd name="T53" fmla="*/ 835367 h 1936750"/>
                <a:gd name="T54" fmla="*/ 1152637 w 2300288"/>
                <a:gd name="T55" fmla="*/ 1576 h 1936750"/>
                <a:gd name="T56" fmla="*/ 1203190 w 2300288"/>
                <a:gd name="T57" fmla="*/ 12613 h 1936750"/>
                <a:gd name="T58" fmla="*/ 1249793 w 2300288"/>
                <a:gd name="T59" fmla="*/ 32847 h 1936750"/>
                <a:gd name="T60" fmla="*/ 1292446 w 2300288"/>
                <a:gd name="T61" fmla="*/ 62015 h 1936750"/>
                <a:gd name="T62" fmla="*/ 1357480 w 2300288"/>
                <a:gd name="T63" fmla="*/ 134804 h 1936750"/>
                <a:gd name="T64" fmla="*/ 1402767 w 2300288"/>
                <a:gd name="T65" fmla="*/ 235972 h 1936750"/>
                <a:gd name="T66" fmla="*/ 1414352 w 2300288"/>
                <a:gd name="T67" fmla="*/ 301403 h 1936750"/>
                <a:gd name="T68" fmla="*/ 1414615 w 2300288"/>
                <a:gd name="T69" fmla="*/ 367360 h 1936750"/>
                <a:gd name="T70" fmla="*/ 1402767 w 2300288"/>
                <a:gd name="T71" fmla="*/ 444090 h 1936750"/>
                <a:gd name="T72" fmla="*/ 1379596 w 2300288"/>
                <a:gd name="T73" fmla="*/ 521346 h 1936750"/>
                <a:gd name="T74" fmla="*/ 1346158 w 2300288"/>
                <a:gd name="T75" fmla="*/ 595186 h 1936750"/>
                <a:gd name="T76" fmla="*/ 1304295 w 2300288"/>
                <a:gd name="T77" fmla="*/ 661143 h 1936750"/>
                <a:gd name="T78" fmla="*/ 1223990 w 2300288"/>
                <a:gd name="T79" fmla="*/ 866108 h 1936750"/>
                <a:gd name="T80" fmla="*/ 1146318 w 2300288"/>
                <a:gd name="T81" fmla="*/ 934430 h 1936750"/>
                <a:gd name="T82" fmla="*/ 1120778 w 2300288"/>
                <a:gd name="T83" fmla="*/ 944678 h 1936750"/>
                <a:gd name="T84" fmla="*/ 1086550 w 2300288"/>
                <a:gd name="T85" fmla="*/ 925758 h 1936750"/>
                <a:gd name="T86" fmla="*/ 993607 w 2300288"/>
                <a:gd name="T87" fmla="*/ 837202 h 1936750"/>
                <a:gd name="T88" fmla="*/ 928310 w 2300288"/>
                <a:gd name="T89" fmla="*/ 643274 h 1936750"/>
                <a:gd name="T90" fmla="*/ 888553 w 2300288"/>
                <a:gd name="T91" fmla="*/ 574427 h 1936750"/>
                <a:gd name="T92" fmla="*/ 858011 w 2300288"/>
                <a:gd name="T93" fmla="*/ 499273 h 1936750"/>
                <a:gd name="T94" fmla="*/ 837737 w 2300288"/>
                <a:gd name="T95" fmla="*/ 421754 h 1936750"/>
                <a:gd name="T96" fmla="*/ 829575 w 2300288"/>
                <a:gd name="T97" fmla="*/ 346075 h 1936750"/>
                <a:gd name="T98" fmla="*/ 832734 w 2300288"/>
                <a:gd name="T99" fmla="*/ 284848 h 1936750"/>
                <a:gd name="T100" fmla="*/ 852482 w 2300288"/>
                <a:gd name="T101" fmla="*/ 204965 h 1936750"/>
                <a:gd name="T102" fmla="*/ 905667 w 2300288"/>
                <a:gd name="T103" fmla="*/ 109840 h 1936750"/>
                <a:gd name="T104" fmla="*/ 964645 w 2300288"/>
                <a:gd name="T105" fmla="*/ 52818 h 1936750"/>
                <a:gd name="T106" fmla="*/ 1008615 w 2300288"/>
                <a:gd name="T107" fmla="*/ 26277 h 1936750"/>
                <a:gd name="T108" fmla="*/ 1056535 w 2300288"/>
                <a:gd name="T109" fmla="*/ 8671 h 1936750"/>
                <a:gd name="T110" fmla="*/ 1107614 w 2300288"/>
                <a:gd name="T111" fmla="*/ 262 h 193675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300288" h="1936750">
                  <a:moveTo>
                    <a:pt x="1352860" y="1166813"/>
                  </a:moveTo>
                  <a:lnTo>
                    <a:pt x="1355725" y="1166813"/>
                  </a:lnTo>
                  <a:lnTo>
                    <a:pt x="1358272" y="1166813"/>
                  </a:lnTo>
                  <a:lnTo>
                    <a:pt x="1361456" y="1167131"/>
                  </a:lnTo>
                  <a:lnTo>
                    <a:pt x="1364003" y="1168083"/>
                  </a:lnTo>
                  <a:lnTo>
                    <a:pt x="1366869" y="1168718"/>
                  </a:lnTo>
                  <a:lnTo>
                    <a:pt x="1369416" y="1170306"/>
                  </a:lnTo>
                  <a:lnTo>
                    <a:pt x="1371644" y="1171258"/>
                  </a:lnTo>
                  <a:lnTo>
                    <a:pt x="1374192" y="1173163"/>
                  </a:lnTo>
                  <a:lnTo>
                    <a:pt x="1376420" y="1175386"/>
                  </a:lnTo>
                  <a:lnTo>
                    <a:pt x="1461429" y="1260158"/>
                  </a:lnTo>
                  <a:lnTo>
                    <a:pt x="1463339" y="1262381"/>
                  </a:lnTo>
                  <a:lnTo>
                    <a:pt x="1465249" y="1264603"/>
                  </a:lnTo>
                  <a:lnTo>
                    <a:pt x="1466841" y="1267143"/>
                  </a:lnTo>
                  <a:lnTo>
                    <a:pt x="1467797" y="1269683"/>
                  </a:lnTo>
                  <a:lnTo>
                    <a:pt x="1469070" y="1272223"/>
                  </a:lnTo>
                  <a:lnTo>
                    <a:pt x="1469388" y="1275081"/>
                  </a:lnTo>
                  <a:lnTo>
                    <a:pt x="1469707" y="1277938"/>
                  </a:lnTo>
                  <a:lnTo>
                    <a:pt x="1470025" y="1280478"/>
                  </a:lnTo>
                  <a:lnTo>
                    <a:pt x="1469707" y="1283336"/>
                  </a:lnTo>
                  <a:lnTo>
                    <a:pt x="1469388" y="1285876"/>
                  </a:lnTo>
                  <a:lnTo>
                    <a:pt x="1469070" y="1289051"/>
                  </a:lnTo>
                  <a:lnTo>
                    <a:pt x="1467797" y="1291591"/>
                  </a:lnTo>
                  <a:lnTo>
                    <a:pt x="1466841" y="1294131"/>
                  </a:lnTo>
                  <a:lnTo>
                    <a:pt x="1465249" y="1296671"/>
                  </a:lnTo>
                  <a:lnTo>
                    <a:pt x="1463339" y="1298893"/>
                  </a:lnTo>
                  <a:lnTo>
                    <a:pt x="1461429" y="1301116"/>
                  </a:lnTo>
                  <a:lnTo>
                    <a:pt x="1390111" y="1372236"/>
                  </a:lnTo>
                  <a:lnTo>
                    <a:pt x="1396160" y="1386206"/>
                  </a:lnTo>
                  <a:lnTo>
                    <a:pt x="1401573" y="1402081"/>
                  </a:lnTo>
                  <a:lnTo>
                    <a:pt x="1407304" y="1420178"/>
                  </a:lnTo>
                  <a:lnTo>
                    <a:pt x="1412716" y="1439228"/>
                  </a:lnTo>
                  <a:lnTo>
                    <a:pt x="1418447" y="1460501"/>
                  </a:lnTo>
                  <a:lnTo>
                    <a:pt x="1423541" y="1483043"/>
                  </a:lnTo>
                  <a:lnTo>
                    <a:pt x="1428317" y="1506538"/>
                  </a:lnTo>
                  <a:lnTo>
                    <a:pt x="1433093" y="1531938"/>
                  </a:lnTo>
                  <a:lnTo>
                    <a:pt x="1437550" y="1558608"/>
                  </a:lnTo>
                  <a:lnTo>
                    <a:pt x="1441689" y="1586231"/>
                  </a:lnTo>
                  <a:lnTo>
                    <a:pt x="1445191" y="1614806"/>
                  </a:lnTo>
                  <a:lnTo>
                    <a:pt x="1448693" y="1644651"/>
                  </a:lnTo>
                  <a:lnTo>
                    <a:pt x="1451559" y="1675448"/>
                  </a:lnTo>
                  <a:lnTo>
                    <a:pt x="1454106" y="1707516"/>
                  </a:lnTo>
                  <a:lnTo>
                    <a:pt x="1456016" y="1739901"/>
                  </a:lnTo>
                  <a:lnTo>
                    <a:pt x="1457608" y="1773238"/>
                  </a:lnTo>
                  <a:lnTo>
                    <a:pt x="1254161" y="1773238"/>
                  </a:lnTo>
                  <a:lnTo>
                    <a:pt x="1255753" y="1739901"/>
                  </a:lnTo>
                  <a:lnTo>
                    <a:pt x="1257344" y="1707516"/>
                  </a:lnTo>
                  <a:lnTo>
                    <a:pt x="1260210" y="1675448"/>
                  </a:lnTo>
                  <a:lnTo>
                    <a:pt x="1263075" y="1644651"/>
                  </a:lnTo>
                  <a:lnTo>
                    <a:pt x="1266259" y="1614806"/>
                  </a:lnTo>
                  <a:lnTo>
                    <a:pt x="1270080" y="1586231"/>
                  </a:lnTo>
                  <a:lnTo>
                    <a:pt x="1274219" y="1558608"/>
                  </a:lnTo>
                  <a:lnTo>
                    <a:pt x="1278676" y="1531938"/>
                  </a:lnTo>
                  <a:lnTo>
                    <a:pt x="1283452" y="1506538"/>
                  </a:lnTo>
                  <a:lnTo>
                    <a:pt x="1288228" y="1483043"/>
                  </a:lnTo>
                  <a:lnTo>
                    <a:pt x="1293322" y="1460501"/>
                  </a:lnTo>
                  <a:lnTo>
                    <a:pt x="1298734" y="1439228"/>
                  </a:lnTo>
                  <a:lnTo>
                    <a:pt x="1304465" y="1419861"/>
                  </a:lnTo>
                  <a:lnTo>
                    <a:pt x="1309878" y="1402081"/>
                  </a:lnTo>
                  <a:lnTo>
                    <a:pt x="1315609" y="1386206"/>
                  </a:lnTo>
                  <a:lnTo>
                    <a:pt x="1321340" y="1371918"/>
                  </a:lnTo>
                  <a:lnTo>
                    <a:pt x="1250022" y="1301116"/>
                  </a:lnTo>
                  <a:lnTo>
                    <a:pt x="1248111" y="1298893"/>
                  </a:lnTo>
                  <a:lnTo>
                    <a:pt x="1246519" y="1296671"/>
                  </a:lnTo>
                  <a:lnTo>
                    <a:pt x="1244927" y="1294131"/>
                  </a:lnTo>
                  <a:lnTo>
                    <a:pt x="1243654" y="1291591"/>
                  </a:lnTo>
                  <a:lnTo>
                    <a:pt x="1242699" y="1289051"/>
                  </a:lnTo>
                  <a:lnTo>
                    <a:pt x="1242380" y="1285876"/>
                  </a:lnTo>
                  <a:lnTo>
                    <a:pt x="1242062" y="1283336"/>
                  </a:lnTo>
                  <a:lnTo>
                    <a:pt x="1241425" y="1280478"/>
                  </a:lnTo>
                  <a:lnTo>
                    <a:pt x="1242062" y="1277938"/>
                  </a:lnTo>
                  <a:lnTo>
                    <a:pt x="1242380" y="1275081"/>
                  </a:lnTo>
                  <a:lnTo>
                    <a:pt x="1243017" y="1272223"/>
                  </a:lnTo>
                  <a:lnTo>
                    <a:pt x="1243654" y="1269683"/>
                  </a:lnTo>
                  <a:lnTo>
                    <a:pt x="1244927" y="1267143"/>
                  </a:lnTo>
                  <a:lnTo>
                    <a:pt x="1246519" y="1264603"/>
                  </a:lnTo>
                  <a:lnTo>
                    <a:pt x="1248111" y="1262381"/>
                  </a:lnTo>
                  <a:lnTo>
                    <a:pt x="1250340" y="1260158"/>
                  </a:lnTo>
                  <a:lnTo>
                    <a:pt x="1335030" y="1175386"/>
                  </a:lnTo>
                  <a:lnTo>
                    <a:pt x="1337259" y="1173163"/>
                  </a:lnTo>
                  <a:lnTo>
                    <a:pt x="1339806" y="1171258"/>
                  </a:lnTo>
                  <a:lnTo>
                    <a:pt x="1342035" y="1170306"/>
                  </a:lnTo>
                  <a:lnTo>
                    <a:pt x="1344582" y="1168718"/>
                  </a:lnTo>
                  <a:lnTo>
                    <a:pt x="1347766" y="1168083"/>
                  </a:lnTo>
                  <a:lnTo>
                    <a:pt x="1350313" y="1167131"/>
                  </a:lnTo>
                  <a:lnTo>
                    <a:pt x="1352860" y="1166813"/>
                  </a:lnTo>
                  <a:close/>
                  <a:moveTo>
                    <a:pt x="1634223" y="1009650"/>
                  </a:moveTo>
                  <a:lnTo>
                    <a:pt x="1652963" y="1018533"/>
                  </a:lnTo>
                  <a:lnTo>
                    <a:pt x="1672339" y="1027098"/>
                  </a:lnTo>
                  <a:lnTo>
                    <a:pt x="1691079" y="1034712"/>
                  </a:lnTo>
                  <a:lnTo>
                    <a:pt x="1709819" y="1042326"/>
                  </a:lnTo>
                  <a:lnTo>
                    <a:pt x="1728241" y="1049939"/>
                  </a:lnTo>
                  <a:lnTo>
                    <a:pt x="1746663" y="1057236"/>
                  </a:lnTo>
                  <a:lnTo>
                    <a:pt x="1783191" y="1070560"/>
                  </a:lnTo>
                  <a:lnTo>
                    <a:pt x="1819083" y="1082932"/>
                  </a:lnTo>
                  <a:lnTo>
                    <a:pt x="1854022" y="1094670"/>
                  </a:lnTo>
                  <a:lnTo>
                    <a:pt x="1888325" y="1105773"/>
                  </a:lnTo>
                  <a:lnTo>
                    <a:pt x="1921994" y="1116242"/>
                  </a:lnTo>
                  <a:lnTo>
                    <a:pt x="1986155" y="1136545"/>
                  </a:lnTo>
                  <a:lnTo>
                    <a:pt x="2017282" y="1146379"/>
                  </a:lnTo>
                  <a:lnTo>
                    <a:pt x="2046821" y="1156213"/>
                  </a:lnTo>
                  <a:lnTo>
                    <a:pt x="2075408" y="1166682"/>
                  </a:lnTo>
                  <a:lnTo>
                    <a:pt x="2103042" y="1176834"/>
                  </a:lnTo>
                  <a:lnTo>
                    <a:pt x="2116700" y="1182544"/>
                  </a:lnTo>
                  <a:lnTo>
                    <a:pt x="2129722" y="1187937"/>
                  </a:lnTo>
                  <a:lnTo>
                    <a:pt x="2142427" y="1193965"/>
                  </a:lnTo>
                  <a:lnTo>
                    <a:pt x="2155132" y="1199675"/>
                  </a:lnTo>
                  <a:lnTo>
                    <a:pt x="2161167" y="1203164"/>
                  </a:lnTo>
                  <a:lnTo>
                    <a:pt x="2166885" y="1206337"/>
                  </a:lnTo>
                  <a:lnTo>
                    <a:pt x="2172920" y="1210461"/>
                  </a:lnTo>
                  <a:lnTo>
                    <a:pt x="2178319" y="1214585"/>
                  </a:lnTo>
                  <a:lnTo>
                    <a:pt x="2184037" y="1219026"/>
                  </a:lnTo>
                  <a:lnTo>
                    <a:pt x="2189119" y="1223785"/>
                  </a:lnTo>
                  <a:lnTo>
                    <a:pt x="2194201" y="1228861"/>
                  </a:lnTo>
                  <a:lnTo>
                    <a:pt x="2198965" y="1233936"/>
                  </a:lnTo>
                  <a:lnTo>
                    <a:pt x="2203729" y="1239647"/>
                  </a:lnTo>
                  <a:lnTo>
                    <a:pt x="2208494" y="1245357"/>
                  </a:lnTo>
                  <a:lnTo>
                    <a:pt x="2212941" y="1251384"/>
                  </a:lnTo>
                  <a:lnTo>
                    <a:pt x="2217387" y="1257729"/>
                  </a:lnTo>
                  <a:lnTo>
                    <a:pt x="2221517" y="1264391"/>
                  </a:lnTo>
                  <a:lnTo>
                    <a:pt x="2225646" y="1271053"/>
                  </a:lnTo>
                  <a:lnTo>
                    <a:pt x="2233269" y="1285011"/>
                  </a:lnTo>
                  <a:lnTo>
                    <a:pt x="2240257" y="1299287"/>
                  </a:lnTo>
                  <a:lnTo>
                    <a:pt x="2246927" y="1314832"/>
                  </a:lnTo>
                  <a:lnTo>
                    <a:pt x="2253279" y="1330693"/>
                  </a:lnTo>
                  <a:lnTo>
                    <a:pt x="2258679" y="1346555"/>
                  </a:lnTo>
                  <a:lnTo>
                    <a:pt x="2264079" y="1363052"/>
                  </a:lnTo>
                  <a:lnTo>
                    <a:pt x="2268843" y="1379865"/>
                  </a:lnTo>
                  <a:lnTo>
                    <a:pt x="2273290" y="1396996"/>
                  </a:lnTo>
                  <a:lnTo>
                    <a:pt x="2277101" y="1413809"/>
                  </a:lnTo>
                  <a:lnTo>
                    <a:pt x="2280595" y="1430940"/>
                  </a:lnTo>
                  <a:lnTo>
                    <a:pt x="2283772" y="1447754"/>
                  </a:lnTo>
                  <a:lnTo>
                    <a:pt x="2286948" y="1464567"/>
                  </a:lnTo>
                  <a:lnTo>
                    <a:pt x="2288854" y="1481381"/>
                  </a:lnTo>
                  <a:lnTo>
                    <a:pt x="2291077" y="1497243"/>
                  </a:lnTo>
                  <a:lnTo>
                    <a:pt x="2293300" y="1513104"/>
                  </a:lnTo>
                  <a:lnTo>
                    <a:pt x="2296477" y="1542925"/>
                  </a:lnTo>
                  <a:lnTo>
                    <a:pt x="2298382" y="1570207"/>
                  </a:lnTo>
                  <a:lnTo>
                    <a:pt x="2299653" y="1593682"/>
                  </a:lnTo>
                  <a:lnTo>
                    <a:pt x="2300288" y="1613351"/>
                  </a:lnTo>
                  <a:lnTo>
                    <a:pt x="2300288" y="1627944"/>
                  </a:lnTo>
                  <a:lnTo>
                    <a:pt x="2300288" y="1630799"/>
                  </a:lnTo>
                  <a:lnTo>
                    <a:pt x="2299653" y="1633971"/>
                  </a:lnTo>
                  <a:lnTo>
                    <a:pt x="2299018" y="1636827"/>
                  </a:lnTo>
                  <a:lnTo>
                    <a:pt x="2297430" y="1639999"/>
                  </a:lnTo>
                  <a:lnTo>
                    <a:pt x="2296159" y="1643171"/>
                  </a:lnTo>
                  <a:lnTo>
                    <a:pt x="2293936" y="1646344"/>
                  </a:lnTo>
                  <a:lnTo>
                    <a:pt x="2291077" y="1649199"/>
                  </a:lnTo>
                  <a:lnTo>
                    <a:pt x="2288536" y="1652688"/>
                  </a:lnTo>
                  <a:lnTo>
                    <a:pt x="2285360" y="1655544"/>
                  </a:lnTo>
                  <a:lnTo>
                    <a:pt x="2281548" y="1659033"/>
                  </a:lnTo>
                  <a:lnTo>
                    <a:pt x="2278054" y="1661888"/>
                  </a:lnTo>
                  <a:lnTo>
                    <a:pt x="2273608" y="1665061"/>
                  </a:lnTo>
                  <a:lnTo>
                    <a:pt x="2263443" y="1671405"/>
                  </a:lnTo>
                  <a:lnTo>
                    <a:pt x="2252644" y="1677750"/>
                  </a:lnTo>
                  <a:lnTo>
                    <a:pt x="2239621" y="1684095"/>
                  </a:lnTo>
                  <a:lnTo>
                    <a:pt x="2225328" y="1690122"/>
                  </a:lnTo>
                  <a:lnTo>
                    <a:pt x="2208811" y="1696150"/>
                  </a:lnTo>
                  <a:lnTo>
                    <a:pt x="2191660" y="1701860"/>
                  </a:lnTo>
                  <a:lnTo>
                    <a:pt x="2172602" y="1707888"/>
                  </a:lnTo>
                  <a:lnTo>
                    <a:pt x="2151639" y="1713915"/>
                  </a:lnTo>
                  <a:lnTo>
                    <a:pt x="2129722" y="1719308"/>
                  </a:lnTo>
                  <a:lnTo>
                    <a:pt x="2105900" y="1724384"/>
                  </a:lnTo>
                  <a:lnTo>
                    <a:pt x="2080490" y="1730094"/>
                  </a:lnTo>
                  <a:lnTo>
                    <a:pt x="2053809" y="1734853"/>
                  </a:lnTo>
                  <a:lnTo>
                    <a:pt x="2025223" y="1739611"/>
                  </a:lnTo>
                  <a:lnTo>
                    <a:pt x="1995048" y="1744052"/>
                  </a:lnTo>
                  <a:lnTo>
                    <a:pt x="1963285" y="1748494"/>
                  </a:lnTo>
                  <a:lnTo>
                    <a:pt x="1930252" y="1752618"/>
                  </a:lnTo>
                  <a:lnTo>
                    <a:pt x="1895313" y="1756107"/>
                  </a:lnTo>
                  <a:lnTo>
                    <a:pt x="1858786" y="1759597"/>
                  </a:lnTo>
                  <a:lnTo>
                    <a:pt x="1820671" y="1762452"/>
                  </a:lnTo>
                  <a:lnTo>
                    <a:pt x="1780967" y="1765307"/>
                  </a:lnTo>
                  <a:lnTo>
                    <a:pt x="1739676" y="1767528"/>
                  </a:lnTo>
                  <a:lnTo>
                    <a:pt x="1696478" y="1769431"/>
                  </a:lnTo>
                  <a:lnTo>
                    <a:pt x="1652011" y="1771335"/>
                  </a:lnTo>
                  <a:lnTo>
                    <a:pt x="1605955" y="1772287"/>
                  </a:lnTo>
                  <a:lnTo>
                    <a:pt x="1557993" y="1773238"/>
                  </a:lnTo>
                  <a:lnTo>
                    <a:pt x="1508125" y="1773238"/>
                  </a:lnTo>
                  <a:lnTo>
                    <a:pt x="1634223" y="1009650"/>
                  </a:lnTo>
                  <a:close/>
                  <a:moveTo>
                    <a:pt x="969658" y="942975"/>
                  </a:moveTo>
                  <a:lnTo>
                    <a:pt x="1145815" y="1851606"/>
                  </a:lnTo>
                  <a:lnTo>
                    <a:pt x="1263254" y="1851606"/>
                  </a:lnTo>
                  <a:lnTo>
                    <a:pt x="2020888" y="1851606"/>
                  </a:lnTo>
                  <a:lnTo>
                    <a:pt x="2020888" y="1936750"/>
                  </a:lnTo>
                  <a:lnTo>
                    <a:pt x="1163907" y="1936750"/>
                  </a:lnTo>
                  <a:lnTo>
                    <a:pt x="194249" y="1936750"/>
                  </a:lnTo>
                  <a:lnTo>
                    <a:pt x="0" y="1009057"/>
                  </a:lnTo>
                  <a:lnTo>
                    <a:pt x="116804" y="1009057"/>
                  </a:lnTo>
                  <a:lnTo>
                    <a:pt x="969658" y="942975"/>
                  </a:lnTo>
                  <a:close/>
                  <a:moveTo>
                    <a:pt x="1346346" y="0"/>
                  </a:moveTo>
                  <a:lnTo>
                    <a:pt x="1355566" y="0"/>
                  </a:lnTo>
                  <a:lnTo>
                    <a:pt x="1364786" y="0"/>
                  </a:lnTo>
                  <a:lnTo>
                    <a:pt x="1373688" y="317"/>
                  </a:lnTo>
                  <a:lnTo>
                    <a:pt x="1382908" y="952"/>
                  </a:lnTo>
                  <a:lnTo>
                    <a:pt x="1391810" y="1904"/>
                  </a:lnTo>
                  <a:lnTo>
                    <a:pt x="1400712" y="3174"/>
                  </a:lnTo>
                  <a:lnTo>
                    <a:pt x="1409613" y="4444"/>
                  </a:lnTo>
                  <a:lnTo>
                    <a:pt x="1418515" y="6348"/>
                  </a:lnTo>
                  <a:lnTo>
                    <a:pt x="1426782" y="8252"/>
                  </a:lnTo>
                  <a:lnTo>
                    <a:pt x="1435684" y="10474"/>
                  </a:lnTo>
                  <a:lnTo>
                    <a:pt x="1444268" y="12379"/>
                  </a:lnTo>
                  <a:lnTo>
                    <a:pt x="1452852" y="15236"/>
                  </a:lnTo>
                  <a:lnTo>
                    <a:pt x="1460800" y="18092"/>
                  </a:lnTo>
                  <a:lnTo>
                    <a:pt x="1469384" y="21266"/>
                  </a:lnTo>
                  <a:lnTo>
                    <a:pt x="1477650" y="24758"/>
                  </a:lnTo>
                  <a:lnTo>
                    <a:pt x="1485598" y="27932"/>
                  </a:lnTo>
                  <a:lnTo>
                    <a:pt x="1493228" y="31741"/>
                  </a:lnTo>
                  <a:lnTo>
                    <a:pt x="1501495" y="35867"/>
                  </a:lnTo>
                  <a:lnTo>
                    <a:pt x="1509125" y="39676"/>
                  </a:lnTo>
                  <a:lnTo>
                    <a:pt x="1517073" y="44120"/>
                  </a:lnTo>
                  <a:lnTo>
                    <a:pt x="1524385" y="48881"/>
                  </a:lnTo>
                  <a:lnTo>
                    <a:pt x="1531698" y="53960"/>
                  </a:lnTo>
                  <a:lnTo>
                    <a:pt x="1539010" y="58721"/>
                  </a:lnTo>
                  <a:lnTo>
                    <a:pt x="1546640" y="63800"/>
                  </a:lnTo>
                  <a:lnTo>
                    <a:pt x="1553635" y="69196"/>
                  </a:lnTo>
                  <a:lnTo>
                    <a:pt x="1560629" y="74909"/>
                  </a:lnTo>
                  <a:lnTo>
                    <a:pt x="1567624" y="80305"/>
                  </a:lnTo>
                  <a:lnTo>
                    <a:pt x="1580976" y="92684"/>
                  </a:lnTo>
                  <a:lnTo>
                    <a:pt x="1593694" y="105380"/>
                  </a:lnTo>
                  <a:lnTo>
                    <a:pt x="1606093" y="118712"/>
                  </a:lnTo>
                  <a:lnTo>
                    <a:pt x="1617856" y="132678"/>
                  </a:lnTo>
                  <a:lnTo>
                    <a:pt x="1628984" y="147596"/>
                  </a:lnTo>
                  <a:lnTo>
                    <a:pt x="1639157" y="162832"/>
                  </a:lnTo>
                  <a:lnTo>
                    <a:pt x="1649331" y="178703"/>
                  </a:lnTo>
                  <a:lnTo>
                    <a:pt x="1658551" y="195525"/>
                  </a:lnTo>
                  <a:lnTo>
                    <a:pt x="1666817" y="212348"/>
                  </a:lnTo>
                  <a:lnTo>
                    <a:pt x="1674765" y="229806"/>
                  </a:lnTo>
                  <a:lnTo>
                    <a:pt x="1682078" y="247581"/>
                  </a:lnTo>
                  <a:lnTo>
                    <a:pt x="1688436" y="266308"/>
                  </a:lnTo>
                  <a:lnTo>
                    <a:pt x="1693841" y="285036"/>
                  </a:lnTo>
                  <a:lnTo>
                    <a:pt x="1698610" y="304080"/>
                  </a:lnTo>
                  <a:lnTo>
                    <a:pt x="1700517" y="314237"/>
                  </a:lnTo>
                  <a:lnTo>
                    <a:pt x="1702743" y="324077"/>
                  </a:lnTo>
                  <a:lnTo>
                    <a:pt x="1704332" y="333917"/>
                  </a:lnTo>
                  <a:lnTo>
                    <a:pt x="1705604" y="344074"/>
                  </a:lnTo>
                  <a:lnTo>
                    <a:pt x="1706876" y="353914"/>
                  </a:lnTo>
                  <a:lnTo>
                    <a:pt x="1707830" y="364071"/>
                  </a:lnTo>
                  <a:lnTo>
                    <a:pt x="1708466" y="374546"/>
                  </a:lnTo>
                  <a:lnTo>
                    <a:pt x="1709419" y="385020"/>
                  </a:lnTo>
                  <a:lnTo>
                    <a:pt x="1709737" y="395178"/>
                  </a:lnTo>
                  <a:lnTo>
                    <a:pt x="1709737" y="405652"/>
                  </a:lnTo>
                  <a:lnTo>
                    <a:pt x="1709737" y="418031"/>
                  </a:lnTo>
                  <a:lnTo>
                    <a:pt x="1709101" y="431045"/>
                  </a:lnTo>
                  <a:lnTo>
                    <a:pt x="1708148" y="443742"/>
                  </a:lnTo>
                  <a:lnTo>
                    <a:pt x="1707194" y="456755"/>
                  </a:lnTo>
                  <a:lnTo>
                    <a:pt x="1705604" y="470087"/>
                  </a:lnTo>
                  <a:lnTo>
                    <a:pt x="1703697" y="482783"/>
                  </a:lnTo>
                  <a:lnTo>
                    <a:pt x="1702107" y="496114"/>
                  </a:lnTo>
                  <a:lnTo>
                    <a:pt x="1699881" y="509446"/>
                  </a:lnTo>
                  <a:lnTo>
                    <a:pt x="1696702" y="522777"/>
                  </a:lnTo>
                  <a:lnTo>
                    <a:pt x="1693841" y="536426"/>
                  </a:lnTo>
                  <a:lnTo>
                    <a:pt x="1690979" y="549757"/>
                  </a:lnTo>
                  <a:lnTo>
                    <a:pt x="1687164" y="562771"/>
                  </a:lnTo>
                  <a:lnTo>
                    <a:pt x="1683667" y="576420"/>
                  </a:lnTo>
                  <a:lnTo>
                    <a:pt x="1679534" y="589751"/>
                  </a:lnTo>
                  <a:lnTo>
                    <a:pt x="1675401" y="603082"/>
                  </a:lnTo>
                  <a:lnTo>
                    <a:pt x="1670632" y="616414"/>
                  </a:lnTo>
                  <a:lnTo>
                    <a:pt x="1665863" y="629745"/>
                  </a:lnTo>
                  <a:lnTo>
                    <a:pt x="1661094" y="642441"/>
                  </a:lnTo>
                  <a:lnTo>
                    <a:pt x="1655372" y="655773"/>
                  </a:lnTo>
                  <a:lnTo>
                    <a:pt x="1650285" y="668787"/>
                  </a:lnTo>
                  <a:lnTo>
                    <a:pt x="1644244" y="681166"/>
                  </a:lnTo>
                  <a:lnTo>
                    <a:pt x="1638521" y="693862"/>
                  </a:lnTo>
                  <a:lnTo>
                    <a:pt x="1632163" y="706241"/>
                  </a:lnTo>
                  <a:lnTo>
                    <a:pt x="1625486" y="718938"/>
                  </a:lnTo>
                  <a:lnTo>
                    <a:pt x="1618810" y="730682"/>
                  </a:lnTo>
                  <a:lnTo>
                    <a:pt x="1612133" y="742744"/>
                  </a:lnTo>
                  <a:lnTo>
                    <a:pt x="1605139" y="754170"/>
                  </a:lnTo>
                  <a:lnTo>
                    <a:pt x="1597827" y="765597"/>
                  </a:lnTo>
                  <a:lnTo>
                    <a:pt x="1590514" y="777024"/>
                  </a:lnTo>
                  <a:lnTo>
                    <a:pt x="1582566" y="787816"/>
                  </a:lnTo>
                  <a:lnTo>
                    <a:pt x="1574936" y="798608"/>
                  </a:lnTo>
                  <a:lnTo>
                    <a:pt x="1566988" y="808765"/>
                  </a:lnTo>
                  <a:lnTo>
                    <a:pt x="1566988" y="950966"/>
                  </a:lnTo>
                  <a:lnTo>
                    <a:pt x="1559357" y="959219"/>
                  </a:lnTo>
                  <a:lnTo>
                    <a:pt x="1539964" y="980485"/>
                  </a:lnTo>
                  <a:lnTo>
                    <a:pt x="1511350" y="1011274"/>
                  </a:lnTo>
                  <a:lnTo>
                    <a:pt x="1495136" y="1028415"/>
                  </a:lnTo>
                  <a:lnTo>
                    <a:pt x="1477968" y="1046190"/>
                  </a:lnTo>
                  <a:lnTo>
                    <a:pt x="1459846" y="1063965"/>
                  </a:lnTo>
                  <a:lnTo>
                    <a:pt x="1441724" y="1081105"/>
                  </a:lnTo>
                  <a:lnTo>
                    <a:pt x="1423920" y="1096976"/>
                  </a:lnTo>
                  <a:lnTo>
                    <a:pt x="1407388" y="1111576"/>
                  </a:lnTo>
                  <a:lnTo>
                    <a:pt x="1399122" y="1118242"/>
                  </a:lnTo>
                  <a:lnTo>
                    <a:pt x="1391492" y="1123638"/>
                  </a:lnTo>
                  <a:lnTo>
                    <a:pt x="1384179" y="1128717"/>
                  </a:lnTo>
                  <a:lnTo>
                    <a:pt x="1377503" y="1133160"/>
                  </a:lnTo>
                  <a:lnTo>
                    <a:pt x="1371144" y="1136652"/>
                  </a:lnTo>
                  <a:lnTo>
                    <a:pt x="1365104" y="1139191"/>
                  </a:lnTo>
                  <a:lnTo>
                    <a:pt x="1360017" y="1140461"/>
                  </a:lnTo>
                  <a:lnTo>
                    <a:pt x="1357791" y="1141096"/>
                  </a:lnTo>
                  <a:lnTo>
                    <a:pt x="1355566" y="1141413"/>
                  </a:lnTo>
                  <a:lnTo>
                    <a:pt x="1353340" y="1141096"/>
                  </a:lnTo>
                  <a:lnTo>
                    <a:pt x="1351115" y="1140461"/>
                  </a:lnTo>
                  <a:lnTo>
                    <a:pt x="1346028" y="1139191"/>
                  </a:lnTo>
                  <a:lnTo>
                    <a:pt x="1340305" y="1136652"/>
                  </a:lnTo>
                  <a:lnTo>
                    <a:pt x="1333947" y="1133160"/>
                  </a:lnTo>
                  <a:lnTo>
                    <a:pt x="1327270" y="1128717"/>
                  </a:lnTo>
                  <a:lnTo>
                    <a:pt x="1319958" y="1123638"/>
                  </a:lnTo>
                  <a:lnTo>
                    <a:pt x="1312010" y="1118242"/>
                  </a:lnTo>
                  <a:lnTo>
                    <a:pt x="1304061" y="1111576"/>
                  </a:lnTo>
                  <a:lnTo>
                    <a:pt x="1287211" y="1096976"/>
                  </a:lnTo>
                  <a:lnTo>
                    <a:pt x="1269725" y="1081105"/>
                  </a:lnTo>
                  <a:lnTo>
                    <a:pt x="1251603" y="1063965"/>
                  </a:lnTo>
                  <a:lnTo>
                    <a:pt x="1233482" y="1046190"/>
                  </a:lnTo>
                  <a:lnTo>
                    <a:pt x="1215996" y="1028415"/>
                  </a:lnTo>
                  <a:lnTo>
                    <a:pt x="1199781" y="1011274"/>
                  </a:lnTo>
                  <a:lnTo>
                    <a:pt x="1171486" y="980485"/>
                  </a:lnTo>
                  <a:lnTo>
                    <a:pt x="1151774" y="959219"/>
                  </a:lnTo>
                  <a:lnTo>
                    <a:pt x="1144462" y="950966"/>
                  </a:lnTo>
                  <a:lnTo>
                    <a:pt x="1144462" y="808765"/>
                  </a:lnTo>
                  <a:lnTo>
                    <a:pt x="1136196" y="798608"/>
                  </a:lnTo>
                  <a:lnTo>
                    <a:pt x="1128565" y="787816"/>
                  </a:lnTo>
                  <a:lnTo>
                    <a:pt x="1120935" y="777024"/>
                  </a:lnTo>
                  <a:lnTo>
                    <a:pt x="1113305" y="765597"/>
                  </a:lnTo>
                  <a:lnTo>
                    <a:pt x="1105993" y="754170"/>
                  </a:lnTo>
                  <a:lnTo>
                    <a:pt x="1098998" y="742744"/>
                  </a:lnTo>
                  <a:lnTo>
                    <a:pt x="1092322" y="730682"/>
                  </a:lnTo>
                  <a:lnTo>
                    <a:pt x="1085645" y="718938"/>
                  </a:lnTo>
                  <a:lnTo>
                    <a:pt x="1078969" y="706241"/>
                  </a:lnTo>
                  <a:lnTo>
                    <a:pt x="1072928" y="693862"/>
                  </a:lnTo>
                  <a:lnTo>
                    <a:pt x="1066887" y="681166"/>
                  </a:lnTo>
                  <a:lnTo>
                    <a:pt x="1061165" y="668787"/>
                  </a:lnTo>
                  <a:lnTo>
                    <a:pt x="1055442" y="655773"/>
                  </a:lnTo>
                  <a:lnTo>
                    <a:pt x="1050355" y="642441"/>
                  </a:lnTo>
                  <a:lnTo>
                    <a:pt x="1045268" y="629745"/>
                  </a:lnTo>
                  <a:lnTo>
                    <a:pt x="1040499" y="616414"/>
                  </a:lnTo>
                  <a:lnTo>
                    <a:pt x="1036048" y="603082"/>
                  </a:lnTo>
                  <a:lnTo>
                    <a:pt x="1031915" y="589751"/>
                  </a:lnTo>
                  <a:lnTo>
                    <a:pt x="1027782" y="576420"/>
                  </a:lnTo>
                  <a:lnTo>
                    <a:pt x="1023967" y="562771"/>
                  </a:lnTo>
                  <a:lnTo>
                    <a:pt x="1020470" y="549757"/>
                  </a:lnTo>
                  <a:lnTo>
                    <a:pt x="1016973" y="536426"/>
                  </a:lnTo>
                  <a:lnTo>
                    <a:pt x="1014429" y="522777"/>
                  </a:lnTo>
                  <a:lnTo>
                    <a:pt x="1011568" y="509446"/>
                  </a:lnTo>
                  <a:lnTo>
                    <a:pt x="1009343" y="496114"/>
                  </a:lnTo>
                  <a:lnTo>
                    <a:pt x="1007435" y="482783"/>
                  </a:lnTo>
                  <a:lnTo>
                    <a:pt x="1005527" y="470087"/>
                  </a:lnTo>
                  <a:lnTo>
                    <a:pt x="1004256" y="456755"/>
                  </a:lnTo>
                  <a:lnTo>
                    <a:pt x="1002984" y="443742"/>
                  </a:lnTo>
                  <a:lnTo>
                    <a:pt x="1002348" y="431045"/>
                  </a:lnTo>
                  <a:lnTo>
                    <a:pt x="1001712" y="418031"/>
                  </a:lnTo>
                  <a:lnTo>
                    <a:pt x="1001712" y="405652"/>
                  </a:lnTo>
                  <a:lnTo>
                    <a:pt x="1001712" y="395178"/>
                  </a:lnTo>
                  <a:lnTo>
                    <a:pt x="1002030" y="385020"/>
                  </a:lnTo>
                  <a:lnTo>
                    <a:pt x="1002666" y="374546"/>
                  </a:lnTo>
                  <a:lnTo>
                    <a:pt x="1003302" y="364071"/>
                  </a:lnTo>
                  <a:lnTo>
                    <a:pt x="1004574" y="353914"/>
                  </a:lnTo>
                  <a:lnTo>
                    <a:pt x="1005527" y="344074"/>
                  </a:lnTo>
                  <a:lnTo>
                    <a:pt x="1007117" y="333917"/>
                  </a:lnTo>
                  <a:lnTo>
                    <a:pt x="1008707" y="324077"/>
                  </a:lnTo>
                  <a:lnTo>
                    <a:pt x="1010296" y="314237"/>
                  </a:lnTo>
                  <a:lnTo>
                    <a:pt x="1012522" y="304080"/>
                  </a:lnTo>
                  <a:lnTo>
                    <a:pt x="1017609" y="285036"/>
                  </a:lnTo>
                  <a:lnTo>
                    <a:pt x="1023013" y="266308"/>
                  </a:lnTo>
                  <a:lnTo>
                    <a:pt x="1029372" y="247581"/>
                  </a:lnTo>
                  <a:lnTo>
                    <a:pt x="1036366" y="229806"/>
                  </a:lnTo>
                  <a:lnTo>
                    <a:pt x="1044315" y="212348"/>
                  </a:lnTo>
                  <a:lnTo>
                    <a:pt x="1052899" y="195525"/>
                  </a:lnTo>
                  <a:lnTo>
                    <a:pt x="1062119" y="178703"/>
                  </a:lnTo>
                  <a:lnTo>
                    <a:pt x="1071656" y="162832"/>
                  </a:lnTo>
                  <a:lnTo>
                    <a:pt x="1082466" y="147596"/>
                  </a:lnTo>
                  <a:lnTo>
                    <a:pt x="1093593" y="132678"/>
                  </a:lnTo>
                  <a:lnTo>
                    <a:pt x="1105357" y="118712"/>
                  </a:lnTo>
                  <a:lnTo>
                    <a:pt x="1117438" y="105380"/>
                  </a:lnTo>
                  <a:lnTo>
                    <a:pt x="1130473" y="92684"/>
                  </a:lnTo>
                  <a:lnTo>
                    <a:pt x="1143826" y="80305"/>
                  </a:lnTo>
                  <a:lnTo>
                    <a:pt x="1150820" y="74909"/>
                  </a:lnTo>
                  <a:lnTo>
                    <a:pt x="1157815" y="69196"/>
                  </a:lnTo>
                  <a:lnTo>
                    <a:pt x="1164809" y="63800"/>
                  </a:lnTo>
                  <a:lnTo>
                    <a:pt x="1172121" y="58721"/>
                  </a:lnTo>
                  <a:lnTo>
                    <a:pt x="1179434" y="53960"/>
                  </a:lnTo>
                  <a:lnTo>
                    <a:pt x="1187064" y="48881"/>
                  </a:lnTo>
                  <a:lnTo>
                    <a:pt x="1194376" y="44120"/>
                  </a:lnTo>
                  <a:lnTo>
                    <a:pt x="1202007" y="39676"/>
                  </a:lnTo>
                  <a:lnTo>
                    <a:pt x="1209955" y="35867"/>
                  </a:lnTo>
                  <a:lnTo>
                    <a:pt x="1217903" y="31741"/>
                  </a:lnTo>
                  <a:lnTo>
                    <a:pt x="1225851" y="27932"/>
                  </a:lnTo>
                  <a:lnTo>
                    <a:pt x="1233799" y="24758"/>
                  </a:lnTo>
                  <a:lnTo>
                    <a:pt x="1242066" y="21266"/>
                  </a:lnTo>
                  <a:lnTo>
                    <a:pt x="1250332" y="18092"/>
                  </a:lnTo>
                  <a:lnTo>
                    <a:pt x="1258916" y="15236"/>
                  </a:lnTo>
                  <a:lnTo>
                    <a:pt x="1267182" y="12379"/>
                  </a:lnTo>
                  <a:lnTo>
                    <a:pt x="1275766" y="10474"/>
                  </a:lnTo>
                  <a:lnTo>
                    <a:pt x="1284350" y="8252"/>
                  </a:lnTo>
                  <a:lnTo>
                    <a:pt x="1292934" y="6348"/>
                  </a:lnTo>
                  <a:lnTo>
                    <a:pt x="1301836" y="4444"/>
                  </a:lnTo>
                  <a:lnTo>
                    <a:pt x="1310738" y="3174"/>
                  </a:lnTo>
                  <a:lnTo>
                    <a:pt x="1319322" y="1904"/>
                  </a:lnTo>
                  <a:lnTo>
                    <a:pt x="1328224" y="952"/>
                  </a:lnTo>
                  <a:lnTo>
                    <a:pt x="1337444" y="317"/>
                  </a:lnTo>
                  <a:lnTo>
                    <a:pt x="1346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664140" y="2371694"/>
            <a:ext cx="649888" cy="647092"/>
            <a:chOff x="3591426" y="1494590"/>
            <a:chExt cx="649888" cy="647092"/>
          </a:xfrm>
        </p:grpSpPr>
        <p:sp>
          <p:nvSpPr>
            <p:cNvPr id="2054" name="MH_Other_4"/>
            <p:cNvSpPr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3591426" y="1494590"/>
              <a:ext cx="649888" cy="6470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MH_Other_10"/>
            <p:cNvSpPr/>
            <p:nvPr>
              <p:custDataLst>
                <p:tags r:id="rId18"/>
              </p:custDataLst>
            </p:nvPr>
          </p:nvSpPr>
          <p:spPr bwMode="auto">
            <a:xfrm>
              <a:off x="3783933" y="1670807"/>
              <a:ext cx="263429" cy="294659"/>
            </a:xfrm>
            <a:custGeom>
              <a:avLst/>
              <a:gdLst>
                <a:gd name="T0" fmla="*/ 248428 w 2033587"/>
                <a:gd name="T1" fmla="*/ 944529 h 2276475"/>
                <a:gd name="T2" fmla="*/ 1175716 w 2033587"/>
                <a:gd name="T3" fmla="*/ 709393 h 2276475"/>
                <a:gd name="T4" fmla="*/ 1178374 w 2033587"/>
                <a:gd name="T5" fmla="*/ 591162 h 2276475"/>
                <a:gd name="T6" fmla="*/ 1585424 w 2033587"/>
                <a:gd name="T7" fmla="*/ 232745 h 2276475"/>
                <a:gd name="T8" fmla="*/ 1623685 w 2033587"/>
                <a:gd name="T9" fmla="*/ 244701 h 2276475"/>
                <a:gd name="T10" fmla="*/ 1656631 w 2033587"/>
                <a:gd name="T11" fmla="*/ 266753 h 2276475"/>
                <a:gd name="T12" fmla="*/ 1682138 w 2033587"/>
                <a:gd name="T13" fmla="*/ 297308 h 2276475"/>
                <a:gd name="T14" fmla="*/ 1697549 w 2033587"/>
                <a:gd name="T15" fmla="*/ 334505 h 2276475"/>
                <a:gd name="T16" fmla="*/ 1701800 w 2033587"/>
                <a:gd name="T17" fmla="*/ 1767638 h 2276475"/>
                <a:gd name="T18" fmla="*/ 1695689 w 2033587"/>
                <a:gd name="T19" fmla="*/ 1808289 h 2276475"/>
                <a:gd name="T20" fmla="*/ 1678419 w 2033587"/>
                <a:gd name="T21" fmla="*/ 1844423 h 2276475"/>
                <a:gd name="T22" fmla="*/ 1651849 w 2033587"/>
                <a:gd name="T23" fmla="*/ 1873649 h 2276475"/>
                <a:gd name="T24" fmla="*/ 1617839 w 2033587"/>
                <a:gd name="T25" fmla="*/ 1894372 h 2276475"/>
                <a:gd name="T26" fmla="*/ 1578251 w 2033587"/>
                <a:gd name="T27" fmla="*/ 1904469 h 2276475"/>
                <a:gd name="T28" fmla="*/ 381012 w 2033587"/>
                <a:gd name="T29" fmla="*/ 1903672 h 2276475"/>
                <a:gd name="T30" fmla="*/ 342220 w 2033587"/>
                <a:gd name="T31" fmla="*/ 1891715 h 2276475"/>
                <a:gd name="T32" fmla="*/ 309539 w 2033587"/>
                <a:gd name="T33" fmla="*/ 1869397 h 2276475"/>
                <a:gd name="T34" fmla="*/ 284298 w 2033587"/>
                <a:gd name="T35" fmla="*/ 1838844 h 2276475"/>
                <a:gd name="T36" fmla="*/ 268621 w 2033587"/>
                <a:gd name="T37" fmla="*/ 1801912 h 2276475"/>
                <a:gd name="T38" fmla="*/ 382075 w 2033587"/>
                <a:gd name="T39" fmla="*/ 1767638 h 2276475"/>
                <a:gd name="T40" fmla="*/ 385528 w 2033587"/>
                <a:gd name="T41" fmla="*/ 1778531 h 2276475"/>
                <a:gd name="T42" fmla="*/ 398017 w 2033587"/>
                <a:gd name="T43" fmla="*/ 1786768 h 2276475"/>
                <a:gd name="T44" fmla="*/ 1570013 w 2033587"/>
                <a:gd name="T45" fmla="*/ 1786502 h 2276475"/>
                <a:gd name="T46" fmla="*/ 1581704 w 2033587"/>
                <a:gd name="T47" fmla="*/ 1776937 h 2276475"/>
                <a:gd name="T48" fmla="*/ 1583830 w 2033587"/>
                <a:gd name="T49" fmla="*/ 368513 h 2276475"/>
                <a:gd name="T50" fmla="*/ 1580376 w 2033587"/>
                <a:gd name="T51" fmla="*/ 357619 h 2276475"/>
                <a:gd name="T52" fmla="*/ 1568419 w 2033587"/>
                <a:gd name="T53" fmla="*/ 349383 h 2276475"/>
                <a:gd name="T54" fmla="*/ 492697 w 2033587"/>
                <a:gd name="T55" fmla="*/ 362402 h 2276475"/>
                <a:gd name="T56" fmla="*/ 484724 w 2033587"/>
                <a:gd name="T57" fmla="*/ 402787 h 2276475"/>
                <a:gd name="T58" fmla="*/ 465590 w 2033587"/>
                <a:gd name="T59" fmla="*/ 437592 h 2276475"/>
                <a:gd name="T60" fmla="*/ 437421 w 2033587"/>
                <a:gd name="T61" fmla="*/ 465490 h 2276475"/>
                <a:gd name="T62" fmla="*/ 402608 w 2033587"/>
                <a:gd name="T63" fmla="*/ 484619 h 2276475"/>
                <a:gd name="T64" fmla="*/ 362480 w 2033587"/>
                <a:gd name="T65" fmla="*/ 492856 h 2276475"/>
                <a:gd name="T66" fmla="*/ 118789 w 2033587"/>
                <a:gd name="T67" fmla="*/ 1542067 h 2276475"/>
                <a:gd name="T68" fmla="*/ 128090 w 2033587"/>
                <a:gd name="T69" fmla="*/ 1553757 h 2276475"/>
                <a:gd name="T70" fmla="*/ 1299773 w 2033587"/>
                <a:gd name="T71" fmla="*/ 1556149 h 2276475"/>
                <a:gd name="T72" fmla="*/ 1310934 w 2033587"/>
                <a:gd name="T73" fmla="*/ 1552695 h 2276475"/>
                <a:gd name="T74" fmla="*/ 1319438 w 2033587"/>
                <a:gd name="T75" fmla="*/ 1540208 h 2276475"/>
                <a:gd name="T76" fmla="*/ 1318907 w 2033587"/>
                <a:gd name="T77" fmla="*/ 131782 h 2276475"/>
                <a:gd name="T78" fmla="*/ 1309340 w 2033587"/>
                <a:gd name="T79" fmla="*/ 120357 h 2276475"/>
                <a:gd name="T80" fmla="*/ 492963 w 2033587"/>
                <a:gd name="T81" fmla="*/ 117967 h 2276475"/>
                <a:gd name="T82" fmla="*/ 1327676 w 2033587"/>
                <a:gd name="T83" fmla="*/ 2922 h 2276475"/>
                <a:gd name="T84" fmla="*/ 1365413 w 2033587"/>
                <a:gd name="T85" fmla="*/ 16738 h 2276475"/>
                <a:gd name="T86" fmla="*/ 1397303 w 2033587"/>
                <a:gd name="T87" fmla="*/ 40385 h 2276475"/>
                <a:gd name="T88" fmla="*/ 1420954 w 2033587"/>
                <a:gd name="T89" fmla="*/ 72268 h 2276475"/>
                <a:gd name="T90" fmla="*/ 1434773 w 2033587"/>
                <a:gd name="T91" fmla="*/ 109996 h 2276475"/>
                <a:gd name="T92" fmla="*/ 1437430 w 2033587"/>
                <a:gd name="T93" fmla="*/ 1543396 h 2276475"/>
                <a:gd name="T94" fmla="*/ 1429192 w 2033587"/>
                <a:gd name="T95" fmla="*/ 1583515 h 2276475"/>
                <a:gd name="T96" fmla="*/ 1410324 w 2033587"/>
                <a:gd name="T97" fmla="*/ 1618586 h 2276475"/>
                <a:gd name="T98" fmla="*/ 1382155 w 2033587"/>
                <a:gd name="T99" fmla="*/ 1646749 h 2276475"/>
                <a:gd name="T100" fmla="*/ 1347076 w 2033587"/>
                <a:gd name="T101" fmla="*/ 1665613 h 2276475"/>
                <a:gd name="T102" fmla="*/ 1307214 w 2033587"/>
                <a:gd name="T103" fmla="*/ 1673849 h 2276475"/>
                <a:gd name="T104" fmla="*/ 109754 w 2033587"/>
                <a:gd name="T105" fmla="*/ 1671192 h 2276475"/>
                <a:gd name="T106" fmla="*/ 72017 w 2033587"/>
                <a:gd name="T107" fmla="*/ 1657377 h 2276475"/>
                <a:gd name="T108" fmla="*/ 40394 w 2033587"/>
                <a:gd name="T109" fmla="*/ 1633731 h 2276475"/>
                <a:gd name="T110" fmla="*/ 16476 w 2033587"/>
                <a:gd name="T111" fmla="*/ 1601848 h 2276475"/>
                <a:gd name="T112" fmla="*/ 2657 w 2033587"/>
                <a:gd name="T113" fmla="*/ 1564120 h 2276475"/>
                <a:gd name="T114" fmla="*/ 409517 w 2033587"/>
                <a:gd name="T115" fmla="*/ 0 h 227647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033587" h="2276475">
                  <a:moveTo>
                    <a:pt x="312737" y="1411287"/>
                  </a:moveTo>
                  <a:lnTo>
                    <a:pt x="1422400" y="1411287"/>
                  </a:lnTo>
                  <a:lnTo>
                    <a:pt x="1422400" y="1552575"/>
                  </a:lnTo>
                  <a:lnTo>
                    <a:pt x="312737" y="1552575"/>
                  </a:lnTo>
                  <a:lnTo>
                    <a:pt x="312737" y="1411287"/>
                  </a:lnTo>
                  <a:close/>
                  <a:moveTo>
                    <a:pt x="296862" y="1128712"/>
                  </a:moveTo>
                  <a:lnTo>
                    <a:pt x="1404937" y="1128712"/>
                  </a:lnTo>
                  <a:lnTo>
                    <a:pt x="1404937" y="1270000"/>
                  </a:lnTo>
                  <a:lnTo>
                    <a:pt x="296862" y="1270000"/>
                  </a:lnTo>
                  <a:lnTo>
                    <a:pt x="296862" y="1128712"/>
                  </a:lnTo>
                  <a:close/>
                  <a:moveTo>
                    <a:pt x="296862" y="847725"/>
                  </a:moveTo>
                  <a:lnTo>
                    <a:pt x="1404937" y="847725"/>
                  </a:lnTo>
                  <a:lnTo>
                    <a:pt x="1404937" y="987425"/>
                  </a:lnTo>
                  <a:lnTo>
                    <a:pt x="296862" y="987425"/>
                  </a:lnTo>
                  <a:lnTo>
                    <a:pt x="296862" y="847725"/>
                  </a:lnTo>
                  <a:close/>
                  <a:moveTo>
                    <a:pt x="869950" y="565150"/>
                  </a:moveTo>
                  <a:lnTo>
                    <a:pt x="1408113" y="565150"/>
                  </a:lnTo>
                  <a:lnTo>
                    <a:pt x="1408113" y="706438"/>
                  </a:lnTo>
                  <a:lnTo>
                    <a:pt x="869950" y="706438"/>
                  </a:lnTo>
                  <a:lnTo>
                    <a:pt x="869950" y="565150"/>
                  </a:lnTo>
                  <a:close/>
                  <a:moveTo>
                    <a:pt x="1869440" y="276225"/>
                  </a:moveTo>
                  <a:lnTo>
                    <a:pt x="1877695" y="276543"/>
                  </a:lnTo>
                  <a:lnTo>
                    <a:pt x="1885950" y="276860"/>
                  </a:lnTo>
                  <a:lnTo>
                    <a:pt x="1894522" y="278130"/>
                  </a:lnTo>
                  <a:lnTo>
                    <a:pt x="1902460" y="279400"/>
                  </a:lnTo>
                  <a:lnTo>
                    <a:pt x="1910080" y="281305"/>
                  </a:lnTo>
                  <a:lnTo>
                    <a:pt x="1918017" y="283528"/>
                  </a:lnTo>
                  <a:lnTo>
                    <a:pt x="1925955" y="286068"/>
                  </a:lnTo>
                  <a:lnTo>
                    <a:pt x="1933257" y="288925"/>
                  </a:lnTo>
                  <a:lnTo>
                    <a:pt x="1940242" y="292418"/>
                  </a:lnTo>
                  <a:lnTo>
                    <a:pt x="1947545" y="296228"/>
                  </a:lnTo>
                  <a:lnTo>
                    <a:pt x="1954530" y="299720"/>
                  </a:lnTo>
                  <a:lnTo>
                    <a:pt x="1961197" y="304165"/>
                  </a:lnTo>
                  <a:lnTo>
                    <a:pt x="1967865" y="308928"/>
                  </a:lnTo>
                  <a:lnTo>
                    <a:pt x="1973897" y="313690"/>
                  </a:lnTo>
                  <a:lnTo>
                    <a:pt x="1979612" y="318770"/>
                  </a:lnTo>
                  <a:lnTo>
                    <a:pt x="1985645" y="324168"/>
                  </a:lnTo>
                  <a:lnTo>
                    <a:pt x="1991042" y="330200"/>
                  </a:lnTo>
                  <a:lnTo>
                    <a:pt x="1996122" y="335915"/>
                  </a:lnTo>
                  <a:lnTo>
                    <a:pt x="2000885" y="342265"/>
                  </a:lnTo>
                  <a:lnTo>
                    <a:pt x="2005647" y="348615"/>
                  </a:lnTo>
                  <a:lnTo>
                    <a:pt x="2010092" y="355283"/>
                  </a:lnTo>
                  <a:lnTo>
                    <a:pt x="2013585" y="362268"/>
                  </a:lnTo>
                  <a:lnTo>
                    <a:pt x="2017395" y="369570"/>
                  </a:lnTo>
                  <a:lnTo>
                    <a:pt x="2020570" y="376873"/>
                  </a:lnTo>
                  <a:lnTo>
                    <a:pt x="2023745" y="384175"/>
                  </a:lnTo>
                  <a:lnTo>
                    <a:pt x="2026285" y="391795"/>
                  </a:lnTo>
                  <a:lnTo>
                    <a:pt x="2028507" y="399733"/>
                  </a:lnTo>
                  <a:lnTo>
                    <a:pt x="2030412" y="407670"/>
                  </a:lnTo>
                  <a:lnTo>
                    <a:pt x="2032000" y="415608"/>
                  </a:lnTo>
                  <a:lnTo>
                    <a:pt x="2032952" y="423863"/>
                  </a:lnTo>
                  <a:lnTo>
                    <a:pt x="2033270" y="432118"/>
                  </a:lnTo>
                  <a:lnTo>
                    <a:pt x="2033587" y="440373"/>
                  </a:lnTo>
                  <a:lnTo>
                    <a:pt x="2033587" y="2112328"/>
                  </a:lnTo>
                  <a:lnTo>
                    <a:pt x="2033270" y="2120583"/>
                  </a:lnTo>
                  <a:lnTo>
                    <a:pt x="2032952" y="2128838"/>
                  </a:lnTo>
                  <a:lnTo>
                    <a:pt x="2032000" y="2137410"/>
                  </a:lnTo>
                  <a:lnTo>
                    <a:pt x="2030412" y="2145348"/>
                  </a:lnTo>
                  <a:lnTo>
                    <a:pt x="2028507" y="2153285"/>
                  </a:lnTo>
                  <a:lnTo>
                    <a:pt x="2026285" y="2160905"/>
                  </a:lnTo>
                  <a:lnTo>
                    <a:pt x="2023745" y="2168525"/>
                  </a:lnTo>
                  <a:lnTo>
                    <a:pt x="2020570" y="2175828"/>
                  </a:lnTo>
                  <a:lnTo>
                    <a:pt x="2017395" y="2183130"/>
                  </a:lnTo>
                  <a:lnTo>
                    <a:pt x="2013585" y="2190433"/>
                  </a:lnTo>
                  <a:lnTo>
                    <a:pt x="2010092" y="2197418"/>
                  </a:lnTo>
                  <a:lnTo>
                    <a:pt x="2005647" y="2204085"/>
                  </a:lnTo>
                  <a:lnTo>
                    <a:pt x="2000885" y="2210435"/>
                  </a:lnTo>
                  <a:lnTo>
                    <a:pt x="1996122" y="2216785"/>
                  </a:lnTo>
                  <a:lnTo>
                    <a:pt x="1991042" y="2222500"/>
                  </a:lnTo>
                  <a:lnTo>
                    <a:pt x="1985645" y="2228533"/>
                  </a:lnTo>
                  <a:lnTo>
                    <a:pt x="1979612" y="2233930"/>
                  </a:lnTo>
                  <a:lnTo>
                    <a:pt x="1973897" y="2239010"/>
                  </a:lnTo>
                  <a:lnTo>
                    <a:pt x="1967865" y="2243773"/>
                  </a:lnTo>
                  <a:lnTo>
                    <a:pt x="1961197" y="2248535"/>
                  </a:lnTo>
                  <a:lnTo>
                    <a:pt x="1954530" y="2252980"/>
                  </a:lnTo>
                  <a:lnTo>
                    <a:pt x="1947545" y="2256790"/>
                  </a:lnTo>
                  <a:lnTo>
                    <a:pt x="1940242" y="2260600"/>
                  </a:lnTo>
                  <a:lnTo>
                    <a:pt x="1933257" y="2263775"/>
                  </a:lnTo>
                  <a:lnTo>
                    <a:pt x="1925955" y="2266633"/>
                  </a:lnTo>
                  <a:lnTo>
                    <a:pt x="1918017" y="2269173"/>
                  </a:lnTo>
                  <a:lnTo>
                    <a:pt x="1910080" y="2271395"/>
                  </a:lnTo>
                  <a:lnTo>
                    <a:pt x="1902460" y="2273300"/>
                  </a:lnTo>
                  <a:lnTo>
                    <a:pt x="1894522" y="2274888"/>
                  </a:lnTo>
                  <a:lnTo>
                    <a:pt x="1885950" y="2275840"/>
                  </a:lnTo>
                  <a:lnTo>
                    <a:pt x="1877695" y="2276475"/>
                  </a:lnTo>
                  <a:lnTo>
                    <a:pt x="1869440" y="2276475"/>
                  </a:lnTo>
                  <a:lnTo>
                    <a:pt x="480377" y="2276475"/>
                  </a:lnTo>
                  <a:lnTo>
                    <a:pt x="471805" y="2276475"/>
                  </a:lnTo>
                  <a:lnTo>
                    <a:pt x="463550" y="2275840"/>
                  </a:lnTo>
                  <a:lnTo>
                    <a:pt x="455295" y="2274888"/>
                  </a:lnTo>
                  <a:lnTo>
                    <a:pt x="447040" y="2273300"/>
                  </a:lnTo>
                  <a:lnTo>
                    <a:pt x="439102" y="2271395"/>
                  </a:lnTo>
                  <a:lnTo>
                    <a:pt x="431482" y="2269173"/>
                  </a:lnTo>
                  <a:lnTo>
                    <a:pt x="423862" y="2266633"/>
                  </a:lnTo>
                  <a:lnTo>
                    <a:pt x="416242" y="2263775"/>
                  </a:lnTo>
                  <a:lnTo>
                    <a:pt x="408940" y="2260600"/>
                  </a:lnTo>
                  <a:lnTo>
                    <a:pt x="401955" y="2256790"/>
                  </a:lnTo>
                  <a:lnTo>
                    <a:pt x="394970" y="2252980"/>
                  </a:lnTo>
                  <a:lnTo>
                    <a:pt x="388620" y="2248535"/>
                  </a:lnTo>
                  <a:lnTo>
                    <a:pt x="381952" y="2243773"/>
                  </a:lnTo>
                  <a:lnTo>
                    <a:pt x="375602" y="2239010"/>
                  </a:lnTo>
                  <a:lnTo>
                    <a:pt x="369887" y="2233930"/>
                  </a:lnTo>
                  <a:lnTo>
                    <a:pt x="364172" y="2228533"/>
                  </a:lnTo>
                  <a:lnTo>
                    <a:pt x="358457" y="2222500"/>
                  </a:lnTo>
                  <a:lnTo>
                    <a:pt x="353377" y="2216785"/>
                  </a:lnTo>
                  <a:lnTo>
                    <a:pt x="348297" y="2210435"/>
                  </a:lnTo>
                  <a:lnTo>
                    <a:pt x="343852" y="2204085"/>
                  </a:lnTo>
                  <a:lnTo>
                    <a:pt x="339725" y="2197418"/>
                  </a:lnTo>
                  <a:lnTo>
                    <a:pt x="335597" y="2190433"/>
                  </a:lnTo>
                  <a:lnTo>
                    <a:pt x="332105" y="2183130"/>
                  </a:lnTo>
                  <a:lnTo>
                    <a:pt x="328612" y="2175828"/>
                  </a:lnTo>
                  <a:lnTo>
                    <a:pt x="325755" y="2168525"/>
                  </a:lnTo>
                  <a:lnTo>
                    <a:pt x="323215" y="2160905"/>
                  </a:lnTo>
                  <a:lnTo>
                    <a:pt x="320992" y="2153285"/>
                  </a:lnTo>
                  <a:lnTo>
                    <a:pt x="319087" y="2145348"/>
                  </a:lnTo>
                  <a:lnTo>
                    <a:pt x="317817" y="2137410"/>
                  </a:lnTo>
                  <a:lnTo>
                    <a:pt x="316547" y="2128838"/>
                  </a:lnTo>
                  <a:lnTo>
                    <a:pt x="315912" y="2120583"/>
                  </a:lnTo>
                  <a:lnTo>
                    <a:pt x="315912" y="2112328"/>
                  </a:lnTo>
                  <a:lnTo>
                    <a:pt x="456565" y="2112328"/>
                  </a:lnTo>
                  <a:lnTo>
                    <a:pt x="456882" y="2114868"/>
                  </a:lnTo>
                  <a:lnTo>
                    <a:pt x="457200" y="2116773"/>
                  </a:lnTo>
                  <a:lnTo>
                    <a:pt x="457835" y="2118995"/>
                  </a:lnTo>
                  <a:lnTo>
                    <a:pt x="458470" y="2121218"/>
                  </a:lnTo>
                  <a:lnTo>
                    <a:pt x="459422" y="2123440"/>
                  </a:lnTo>
                  <a:lnTo>
                    <a:pt x="460692" y="2125345"/>
                  </a:lnTo>
                  <a:lnTo>
                    <a:pt x="463550" y="2128838"/>
                  </a:lnTo>
                  <a:lnTo>
                    <a:pt x="467042" y="2132013"/>
                  </a:lnTo>
                  <a:lnTo>
                    <a:pt x="468947" y="2132965"/>
                  </a:lnTo>
                  <a:lnTo>
                    <a:pt x="471170" y="2133918"/>
                  </a:lnTo>
                  <a:lnTo>
                    <a:pt x="473392" y="2134870"/>
                  </a:lnTo>
                  <a:lnTo>
                    <a:pt x="475615" y="2135188"/>
                  </a:lnTo>
                  <a:lnTo>
                    <a:pt x="477837" y="2135505"/>
                  </a:lnTo>
                  <a:lnTo>
                    <a:pt x="480377" y="2135823"/>
                  </a:lnTo>
                  <a:lnTo>
                    <a:pt x="1869440" y="2135823"/>
                  </a:lnTo>
                  <a:lnTo>
                    <a:pt x="1871980" y="2135505"/>
                  </a:lnTo>
                  <a:lnTo>
                    <a:pt x="1874202" y="2135188"/>
                  </a:lnTo>
                  <a:lnTo>
                    <a:pt x="1876107" y="2134870"/>
                  </a:lnTo>
                  <a:lnTo>
                    <a:pt x="1878330" y="2133918"/>
                  </a:lnTo>
                  <a:lnTo>
                    <a:pt x="1880552" y="2132965"/>
                  </a:lnTo>
                  <a:lnTo>
                    <a:pt x="1882457" y="2132013"/>
                  </a:lnTo>
                  <a:lnTo>
                    <a:pt x="1885950" y="2128838"/>
                  </a:lnTo>
                  <a:lnTo>
                    <a:pt x="1888490" y="2125345"/>
                  </a:lnTo>
                  <a:lnTo>
                    <a:pt x="1890077" y="2123440"/>
                  </a:lnTo>
                  <a:lnTo>
                    <a:pt x="1890712" y="2121218"/>
                  </a:lnTo>
                  <a:lnTo>
                    <a:pt x="1891982" y="2118995"/>
                  </a:lnTo>
                  <a:lnTo>
                    <a:pt x="1892300" y="2116773"/>
                  </a:lnTo>
                  <a:lnTo>
                    <a:pt x="1892617" y="2114868"/>
                  </a:lnTo>
                  <a:lnTo>
                    <a:pt x="1892617" y="2112328"/>
                  </a:lnTo>
                  <a:lnTo>
                    <a:pt x="1892617" y="440373"/>
                  </a:lnTo>
                  <a:lnTo>
                    <a:pt x="1892617" y="438468"/>
                  </a:lnTo>
                  <a:lnTo>
                    <a:pt x="1892300" y="435928"/>
                  </a:lnTo>
                  <a:lnTo>
                    <a:pt x="1891982" y="433705"/>
                  </a:lnTo>
                  <a:lnTo>
                    <a:pt x="1890712" y="431483"/>
                  </a:lnTo>
                  <a:lnTo>
                    <a:pt x="1890077" y="429578"/>
                  </a:lnTo>
                  <a:lnTo>
                    <a:pt x="1888490" y="427355"/>
                  </a:lnTo>
                  <a:lnTo>
                    <a:pt x="1885950" y="424180"/>
                  </a:lnTo>
                  <a:lnTo>
                    <a:pt x="1882457" y="421323"/>
                  </a:lnTo>
                  <a:lnTo>
                    <a:pt x="1880552" y="420053"/>
                  </a:lnTo>
                  <a:lnTo>
                    <a:pt x="1878330" y="419100"/>
                  </a:lnTo>
                  <a:lnTo>
                    <a:pt x="1876107" y="418148"/>
                  </a:lnTo>
                  <a:lnTo>
                    <a:pt x="1874202" y="417513"/>
                  </a:lnTo>
                  <a:lnTo>
                    <a:pt x="1871980" y="417195"/>
                  </a:lnTo>
                  <a:lnTo>
                    <a:pt x="1869440" y="417195"/>
                  </a:lnTo>
                  <a:lnTo>
                    <a:pt x="1869440" y="276225"/>
                  </a:lnTo>
                  <a:close/>
                  <a:moveTo>
                    <a:pt x="589072" y="140970"/>
                  </a:moveTo>
                  <a:lnTo>
                    <a:pt x="589072" y="424815"/>
                  </a:lnTo>
                  <a:lnTo>
                    <a:pt x="588754" y="433070"/>
                  </a:lnTo>
                  <a:lnTo>
                    <a:pt x="588436" y="441643"/>
                  </a:lnTo>
                  <a:lnTo>
                    <a:pt x="587166" y="449580"/>
                  </a:lnTo>
                  <a:lnTo>
                    <a:pt x="585896" y="458153"/>
                  </a:lnTo>
                  <a:lnTo>
                    <a:pt x="583991" y="465773"/>
                  </a:lnTo>
                  <a:lnTo>
                    <a:pt x="581768" y="473710"/>
                  </a:lnTo>
                  <a:lnTo>
                    <a:pt x="579227" y="481330"/>
                  </a:lnTo>
                  <a:lnTo>
                    <a:pt x="576052" y="488633"/>
                  </a:lnTo>
                  <a:lnTo>
                    <a:pt x="572876" y="495935"/>
                  </a:lnTo>
                  <a:lnTo>
                    <a:pt x="569065" y="503238"/>
                  </a:lnTo>
                  <a:lnTo>
                    <a:pt x="565572" y="509905"/>
                  </a:lnTo>
                  <a:lnTo>
                    <a:pt x="561126" y="516573"/>
                  </a:lnTo>
                  <a:lnTo>
                    <a:pt x="556363" y="522923"/>
                  </a:lnTo>
                  <a:lnTo>
                    <a:pt x="551600" y="528955"/>
                  </a:lnTo>
                  <a:lnTo>
                    <a:pt x="546519" y="535305"/>
                  </a:lnTo>
                  <a:lnTo>
                    <a:pt x="541120" y="541020"/>
                  </a:lnTo>
                  <a:lnTo>
                    <a:pt x="535087" y="546100"/>
                  </a:lnTo>
                  <a:lnTo>
                    <a:pt x="529371" y="551815"/>
                  </a:lnTo>
                  <a:lnTo>
                    <a:pt x="522702" y="556260"/>
                  </a:lnTo>
                  <a:lnTo>
                    <a:pt x="516668" y="561023"/>
                  </a:lnTo>
                  <a:lnTo>
                    <a:pt x="509682" y="565150"/>
                  </a:lnTo>
                  <a:lnTo>
                    <a:pt x="503013" y="569278"/>
                  </a:lnTo>
                  <a:lnTo>
                    <a:pt x="495709" y="572770"/>
                  </a:lnTo>
                  <a:lnTo>
                    <a:pt x="488406" y="575945"/>
                  </a:lnTo>
                  <a:lnTo>
                    <a:pt x="481102" y="579120"/>
                  </a:lnTo>
                  <a:lnTo>
                    <a:pt x="473480" y="581978"/>
                  </a:lnTo>
                  <a:lnTo>
                    <a:pt x="465541" y="584200"/>
                  </a:lnTo>
                  <a:lnTo>
                    <a:pt x="457602" y="585788"/>
                  </a:lnTo>
                  <a:lnTo>
                    <a:pt x="449663" y="587375"/>
                  </a:lnTo>
                  <a:lnTo>
                    <a:pt x="441407" y="588328"/>
                  </a:lnTo>
                  <a:lnTo>
                    <a:pt x="433150" y="588963"/>
                  </a:lnTo>
                  <a:lnTo>
                    <a:pt x="424576" y="589280"/>
                  </a:lnTo>
                  <a:lnTo>
                    <a:pt x="140678" y="589280"/>
                  </a:lnTo>
                  <a:lnTo>
                    <a:pt x="140678" y="1836103"/>
                  </a:lnTo>
                  <a:lnTo>
                    <a:pt x="140678" y="1838643"/>
                  </a:lnTo>
                  <a:lnTo>
                    <a:pt x="140996" y="1840548"/>
                  </a:lnTo>
                  <a:lnTo>
                    <a:pt x="141948" y="1842770"/>
                  </a:lnTo>
                  <a:lnTo>
                    <a:pt x="142584" y="1844993"/>
                  </a:lnTo>
                  <a:lnTo>
                    <a:pt x="143536" y="1847215"/>
                  </a:lnTo>
                  <a:lnTo>
                    <a:pt x="144807" y="1849120"/>
                  </a:lnTo>
                  <a:lnTo>
                    <a:pt x="147665" y="1852613"/>
                  </a:lnTo>
                  <a:lnTo>
                    <a:pt x="151475" y="1855470"/>
                  </a:lnTo>
                  <a:lnTo>
                    <a:pt x="153063" y="1856740"/>
                  </a:lnTo>
                  <a:lnTo>
                    <a:pt x="155286" y="1857693"/>
                  </a:lnTo>
                  <a:lnTo>
                    <a:pt x="157191" y="1858645"/>
                  </a:lnTo>
                  <a:lnTo>
                    <a:pt x="159732" y="1858963"/>
                  </a:lnTo>
                  <a:lnTo>
                    <a:pt x="161955" y="1859280"/>
                  </a:lnTo>
                  <a:lnTo>
                    <a:pt x="164495" y="1859598"/>
                  </a:lnTo>
                  <a:lnTo>
                    <a:pt x="1553180" y="1859598"/>
                  </a:lnTo>
                  <a:lnTo>
                    <a:pt x="1556038" y="1859280"/>
                  </a:lnTo>
                  <a:lnTo>
                    <a:pt x="1557943" y="1858963"/>
                  </a:lnTo>
                  <a:lnTo>
                    <a:pt x="1560484" y="1858645"/>
                  </a:lnTo>
                  <a:lnTo>
                    <a:pt x="1562389" y="1857693"/>
                  </a:lnTo>
                  <a:lnTo>
                    <a:pt x="1564612" y="1856740"/>
                  </a:lnTo>
                  <a:lnTo>
                    <a:pt x="1566517" y="1855470"/>
                  </a:lnTo>
                  <a:lnTo>
                    <a:pt x="1570010" y="1852613"/>
                  </a:lnTo>
                  <a:lnTo>
                    <a:pt x="1572868" y="1849120"/>
                  </a:lnTo>
                  <a:lnTo>
                    <a:pt x="1574139" y="1847215"/>
                  </a:lnTo>
                  <a:lnTo>
                    <a:pt x="1575091" y="1844993"/>
                  </a:lnTo>
                  <a:lnTo>
                    <a:pt x="1576044" y="1842770"/>
                  </a:lnTo>
                  <a:lnTo>
                    <a:pt x="1576679" y="1840548"/>
                  </a:lnTo>
                  <a:lnTo>
                    <a:pt x="1576997" y="1838643"/>
                  </a:lnTo>
                  <a:lnTo>
                    <a:pt x="1576997" y="1836103"/>
                  </a:lnTo>
                  <a:lnTo>
                    <a:pt x="1576997" y="164782"/>
                  </a:lnTo>
                  <a:lnTo>
                    <a:pt x="1576997" y="161925"/>
                  </a:lnTo>
                  <a:lnTo>
                    <a:pt x="1576679" y="160020"/>
                  </a:lnTo>
                  <a:lnTo>
                    <a:pt x="1576044" y="157480"/>
                  </a:lnTo>
                  <a:lnTo>
                    <a:pt x="1575091" y="155257"/>
                  </a:lnTo>
                  <a:lnTo>
                    <a:pt x="1574139" y="153352"/>
                  </a:lnTo>
                  <a:lnTo>
                    <a:pt x="1572868" y="151447"/>
                  </a:lnTo>
                  <a:lnTo>
                    <a:pt x="1570010" y="147955"/>
                  </a:lnTo>
                  <a:lnTo>
                    <a:pt x="1566517" y="145097"/>
                  </a:lnTo>
                  <a:lnTo>
                    <a:pt x="1564612" y="143827"/>
                  </a:lnTo>
                  <a:lnTo>
                    <a:pt x="1562389" y="142875"/>
                  </a:lnTo>
                  <a:lnTo>
                    <a:pt x="1560484" y="141922"/>
                  </a:lnTo>
                  <a:lnTo>
                    <a:pt x="1557943" y="141287"/>
                  </a:lnTo>
                  <a:lnTo>
                    <a:pt x="1556038" y="140970"/>
                  </a:lnTo>
                  <a:lnTo>
                    <a:pt x="1553180" y="140970"/>
                  </a:lnTo>
                  <a:lnTo>
                    <a:pt x="589072" y="140970"/>
                  </a:lnTo>
                  <a:close/>
                  <a:moveTo>
                    <a:pt x="489358" y="0"/>
                  </a:moveTo>
                  <a:lnTo>
                    <a:pt x="1553180" y="0"/>
                  </a:lnTo>
                  <a:lnTo>
                    <a:pt x="1562071" y="317"/>
                  </a:lnTo>
                  <a:lnTo>
                    <a:pt x="1570010" y="952"/>
                  </a:lnTo>
                  <a:lnTo>
                    <a:pt x="1578584" y="2222"/>
                  </a:lnTo>
                  <a:lnTo>
                    <a:pt x="1586523" y="3492"/>
                  </a:lnTo>
                  <a:lnTo>
                    <a:pt x="1594462" y="5397"/>
                  </a:lnTo>
                  <a:lnTo>
                    <a:pt x="1602084" y="7620"/>
                  </a:lnTo>
                  <a:lnTo>
                    <a:pt x="1609705" y="10160"/>
                  </a:lnTo>
                  <a:lnTo>
                    <a:pt x="1617644" y="13017"/>
                  </a:lnTo>
                  <a:lnTo>
                    <a:pt x="1624630" y="16192"/>
                  </a:lnTo>
                  <a:lnTo>
                    <a:pt x="1631617" y="20002"/>
                  </a:lnTo>
                  <a:lnTo>
                    <a:pt x="1638603" y="23812"/>
                  </a:lnTo>
                  <a:lnTo>
                    <a:pt x="1645589" y="28257"/>
                  </a:lnTo>
                  <a:lnTo>
                    <a:pt x="1651623" y="32702"/>
                  </a:lnTo>
                  <a:lnTo>
                    <a:pt x="1657974" y="37782"/>
                  </a:lnTo>
                  <a:lnTo>
                    <a:pt x="1664008" y="42862"/>
                  </a:lnTo>
                  <a:lnTo>
                    <a:pt x="1669724" y="48260"/>
                  </a:lnTo>
                  <a:lnTo>
                    <a:pt x="1675122" y="53975"/>
                  </a:lnTo>
                  <a:lnTo>
                    <a:pt x="1680203" y="60007"/>
                  </a:lnTo>
                  <a:lnTo>
                    <a:pt x="1685284" y="66357"/>
                  </a:lnTo>
                  <a:lnTo>
                    <a:pt x="1689730" y="72390"/>
                  </a:lnTo>
                  <a:lnTo>
                    <a:pt x="1694176" y="79375"/>
                  </a:lnTo>
                  <a:lnTo>
                    <a:pt x="1697987" y="86360"/>
                  </a:lnTo>
                  <a:lnTo>
                    <a:pt x="1701797" y="93345"/>
                  </a:lnTo>
                  <a:lnTo>
                    <a:pt x="1704973" y="100647"/>
                  </a:lnTo>
                  <a:lnTo>
                    <a:pt x="1707831" y="108267"/>
                  </a:lnTo>
                  <a:lnTo>
                    <a:pt x="1710371" y="115570"/>
                  </a:lnTo>
                  <a:lnTo>
                    <a:pt x="1712594" y="123507"/>
                  </a:lnTo>
                  <a:lnTo>
                    <a:pt x="1714500" y="131445"/>
                  </a:lnTo>
                  <a:lnTo>
                    <a:pt x="1715770" y="139382"/>
                  </a:lnTo>
                  <a:lnTo>
                    <a:pt x="1717040" y="147637"/>
                  </a:lnTo>
                  <a:lnTo>
                    <a:pt x="1717675" y="155892"/>
                  </a:lnTo>
                  <a:lnTo>
                    <a:pt x="1717675" y="164782"/>
                  </a:lnTo>
                  <a:lnTo>
                    <a:pt x="1717675" y="1836103"/>
                  </a:lnTo>
                  <a:lnTo>
                    <a:pt x="1717675" y="1844358"/>
                  </a:lnTo>
                  <a:lnTo>
                    <a:pt x="1717040" y="1852613"/>
                  </a:lnTo>
                  <a:lnTo>
                    <a:pt x="1715770" y="1861185"/>
                  </a:lnTo>
                  <a:lnTo>
                    <a:pt x="1714500" y="1869123"/>
                  </a:lnTo>
                  <a:lnTo>
                    <a:pt x="1712594" y="1877060"/>
                  </a:lnTo>
                  <a:lnTo>
                    <a:pt x="1710371" y="1884680"/>
                  </a:lnTo>
                  <a:lnTo>
                    <a:pt x="1707831" y="1892300"/>
                  </a:lnTo>
                  <a:lnTo>
                    <a:pt x="1704973" y="1900238"/>
                  </a:lnTo>
                  <a:lnTo>
                    <a:pt x="1701797" y="1907223"/>
                  </a:lnTo>
                  <a:lnTo>
                    <a:pt x="1697987" y="1914208"/>
                  </a:lnTo>
                  <a:lnTo>
                    <a:pt x="1694176" y="1921193"/>
                  </a:lnTo>
                  <a:lnTo>
                    <a:pt x="1689730" y="1927860"/>
                  </a:lnTo>
                  <a:lnTo>
                    <a:pt x="1685284" y="1934210"/>
                  </a:lnTo>
                  <a:lnTo>
                    <a:pt x="1680203" y="1940560"/>
                  </a:lnTo>
                  <a:lnTo>
                    <a:pt x="1675122" y="1946275"/>
                  </a:lnTo>
                  <a:lnTo>
                    <a:pt x="1669724" y="1952308"/>
                  </a:lnTo>
                  <a:lnTo>
                    <a:pt x="1664008" y="1957705"/>
                  </a:lnTo>
                  <a:lnTo>
                    <a:pt x="1657974" y="1962785"/>
                  </a:lnTo>
                  <a:lnTo>
                    <a:pt x="1651623" y="1967865"/>
                  </a:lnTo>
                  <a:lnTo>
                    <a:pt x="1645589" y="1972310"/>
                  </a:lnTo>
                  <a:lnTo>
                    <a:pt x="1638603" y="1976755"/>
                  </a:lnTo>
                  <a:lnTo>
                    <a:pt x="1631617" y="1980565"/>
                  </a:lnTo>
                  <a:lnTo>
                    <a:pt x="1624630" y="1984375"/>
                  </a:lnTo>
                  <a:lnTo>
                    <a:pt x="1617644" y="1987550"/>
                  </a:lnTo>
                  <a:lnTo>
                    <a:pt x="1609705" y="1990408"/>
                  </a:lnTo>
                  <a:lnTo>
                    <a:pt x="1602084" y="1992948"/>
                  </a:lnTo>
                  <a:lnTo>
                    <a:pt x="1594462" y="1995170"/>
                  </a:lnTo>
                  <a:lnTo>
                    <a:pt x="1586523" y="1997075"/>
                  </a:lnTo>
                  <a:lnTo>
                    <a:pt x="1578584" y="1998345"/>
                  </a:lnTo>
                  <a:lnTo>
                    <a:pt x="1570010" y="1999615"/>
                  </a:lnTo>
                  <a:lnTo>
                    <a:pt x="1562071" y="2000250"/>
                  </a:lnTo>
                  <a:lnTo>
                    <a:pt x="1553180" y="2000250"/>
                  </a:lnTo>
                  <a:lnTo>
                    <a:pt x="164495" y="2000250"/>
                  </a:lnTo>
                  <a:lnTo>
                    <a:pt x="155604" y="2000250"/>
                  </a:lnTo>
                  <a:lnTo>
                    <a:pt x="147665" y="1999615"/>
                  </a:lnTo>
                  <a:lnTo>
                    <a:pt x="139408" y="1998345"/>
                  </a:lnTo>
                  <a:lnTo>
                    <a:pt x="131152" y="1997075"/>
                  </a:lnTo>
                  <a:lnTo>
                    <a:pt x="123213" y="1995170"/>
                  </a:lnTo>
                  <a:lnTo>
                    <a:pt x="115591" y="1992948"/>
                  </a:lnTo>
                  <a:lnTo>
                    <a:pt x="107970" y="1990408"/>
                  </a:lnTo>
                  <a:lnTo>
                    <a:pt x="100348" y="1987550"/>
                  </a:lnTo>
                  <a:lnTo>
                    <a:pt x="93044" y="1984375"/>
                  </a:lnTo>
                  <a:lnTo>
                    <a:pt x="86058" y="1980565"/>
                  </a:lnTo>
                  <a:lnTo>
                    <a:pt x="79072" y="1976755"/>
                  </a:lnTo>
                  <a:lnTo>
                    <a:pt x="72721" y="1972310"/>
                  </a:lnTo>
                  <a:lnTo>
                    <a:pt x="66052" y="1967865"/>
                  </a:lnTo>
                  <a:lnTo>
                    <a:pt x="59701" y="1962785"/>
                  </a:lnTo>
                  <a:lnTo>
                    <a:pt x="53667" y="1957705"/>
                  </a:lnTo>
                  <a:lnTo>
                    <a:pt x="48269" y="1952308"/>
                  </a:lnTo>
                  <a:lnTo>
                    <a:pt x="42553" y="1946275"/>
                  </a:lnTo>
                  <a:lnTo>
                    <a:pt x="37472" y="1940560"/>
                  </a:lnTo>
                  <a:lnTo>
                    <a:pt x="32391" y="1934210"/>
                  </a:lnTo>
                  <a:lnTo>
                    <a:pt x="27945" y="1927860"/>
                  </a:lnTo>
                  <a:lnTo>
                    <a:pt x="23817" y="1921193"/>
                  </a:lnTo>
                  <a:lnTo>
                    <a:pt x="19688" y="1914208"/>
                  </a:lnTo>
                  <a:lnTo>
                    <a:pt x="16195" y="1907223"/>
                  </a:lnTo>
                  <a:lnTo>
                    <a:pt x="12702" y="1900238"/>
                  </a:lnTo>
                  <a:lnTo>
                    <a:pt x="9844" y="1892300"/>
                  </a:lnTo>
                  <a:lnTo>
                    <a:pt x="7304" y="1884680"/>
                  </a:lnTo>
                  <a:lnTo>
                    <a:pt x="5081" y="1877060"/>
                  </a:lnTo>
                  <a:lnTo>
                    <a:pt x="3175" y="1869123"/>
                  </a:lnTo>
                  <a:lnTo>
                    <a:pt x="1905" y="1861185"/>
                  </a:lnTo>
                  <a:lnTo>
                    <a:pt x="635" y="1852613"/>
                  </a:lnTo>
                  <a:lnTo>
                    <a:pt x="0" y="1844358"/>
                  </a:lnTo>
                  <a:lnTo>
                    <a:pt x="0" y="1836103"/>
                  </a:lnTo>
                  <a:lnTo>
                    <a:pt x="0" y="489585"/>
                  </a:lnTo>
                  <a:lnTo>
                    <a:pt x="4893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791173" y="2511518"/>
            <a:ext cx="649888" cy="648536"/>
            <a:chOff x="4963571" y="1633253"/>
            <a:chExt cx="649888" cy="648536"/>
          </a:xfrm>
        </p:grpSpPr>
        <p:sp>
          <p:nvSpPr>
            <p:cNvPr id="2056" name="MH_Other_6"/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4963571" y="1633253"/>
              <a:ext cx="649888" cy="64853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MH_Other_11"/>
            <p:cNvSpPr/>
            <p:nvPr>
              <p:custDataLst>
                <p:tags r:id="rId16"/>
              </p:custDataLst>
            </p:nvPr>
          </p:nvSpPr>
          <p:spPr bwMode="auto">
            <a:xfrm>
              <a:off x="5115550" y="1782026"/>
              <a:ext cx="377774" cy="320657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09245" y="3687922"/>
            <a:ext cx="648440" cy="647092"/>
            <a:chOff x="5613458" y="3021322"/>
            <a:chExt cx="648440" cy="647092"/>
          </a:xfrm>
        </p:grpSpPr>
        <p:sp>
          <p:nvSpPr>
            <p:cNvPr id="2058" name="MH_Other_8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5613458" y="3021322"/>
              <a:ext cx="648440" cy="6470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MH_Other_12"/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5753858" y="3197539"/>
              <a:ext cx="367642" cy="294659"/>
            </a:xfrm>
            <a:custGeom>
              <a:avLst/>
              <a:gdLst>
                <a:gd name="T0" fmla="*/ 552105 w 2874963"/>
                <a:gd name="T1" fmla="*/ 1256550 h 2311400"/>
                <a:gd name="T2" fmla="*/ 814407 w 2874963"/>
                <a:gd name="T3" fmla="*/ 1166381 h 2311400"/>
                <a:gd name="T4" fmla="*/ 861857 w 2874963"/>
                <a:gd name="T5" fmla="*/ 1221938 h 2311400"/>
                <a:gd name="T6" fmla="*/ 529108 w 2874963"/>
                <a:gd name="T7" fmla="*/ 1452571 h 2311400"/>
                <a:gd name="T8" fmla="*/ 122756 w 2874963"/>
                <a:gd name="T9" fmla="*/ 1358877 h 2311400"/>
                <a:gd name="T10" fmla="*/ 175912 w 2874963"/>
                <a:gd name="T11" fmla="*/ 1192357 h 2311400"/>
                <a:gd name="T12" fmla="*/ 277118 w 2874963"/>
                <a:gd name="T13" fmla="*/ 1128994 h 2311400"/>
                <a:gd name="T14" fmla="*/ 305052 w 2874963"/>
                <a:gd name="T15" fmla="*/ 1242809 h 2311400"/>
                <a:gd name="T16" fmla="*/ 994050 w 2874963"/>
                <a:gd name="T17" fmla="*/ 853464 h 2311400"/>
                <a:gd name="T18" fmla="*/ 644668 w 2874963"/>
                <a:gd name="T19" fmla="*/ 666225 h 2311400"/>
                <a:gd name="T20" fmla="*/ 675774 w 2874963"/>
                <a:gd name="T21" fmla="*/ 776137 h 2311400"/>
                <a:gd name="T22" fmla="*/ 719353 w 2874963"/>
                <a:gd name="T23" fmla="*/ 821032 h 2311400"/>
                <a:gd name="T24" fmla="*/ 694258 w 2874963"/>
                <a:gd name="T25" fmla="*/ 885897 h 2311400"/>
                <a:gd name="T26" fmla="*/ 639408 w 2874963"/>
                <a:gd name="T27" fmla="*/ 997010 h 2311400"/>
                <a:gd name="T28" fmla="*/ 561868 w 2874963"/>
                <a:gd name="T29" fmla="*/ 1068783 h 2311400"/>
                <a:gd name="T30" fmla="*/ 506117 w 2874963"/>
                <a:gd name="T31" fmla="*/ 1079143 h 2311400"/>
                <a:gd name="T32" fmla="*/ 449013 w 2874963"/>
                <a:gd name="T33" fmla="*/ 1059924 h 2311400"/>
                <a:gd name="T34" fmla="*/ 372374 w 2874963"/>
                <a:gd name="T35" fmla="*/ 966830 h 2311400"/>
                <a:gd name="T36" fmla="*/ 317074 w 2874963"/>
                <a:gd name="T37" fmla="*/ 867429 h 2311400"/>
                <a:gd name="T38" fmla="*/ 315722 w 2874963"/>
                <a:gd name="T39" fmla="*/ 807819 h 2311400"/>
                <a:gd name="T40" fmla="*/ 360804 w 2874963"/>
                <a:gd name="T41" fmla="*/ 726436 h 2311400"/>
                <a:gd name="T42" fmla="*/ 420311 w 2874963"/>
                <a:gd name="T43" fmla="*/ 688148 h 2311400"/>
                <a:gd name="T44" fmla="*/ 541281 w 2874963"/>
                <a:gd name="T45" fmla="*/ 679889 h 2311400"/>
                <a:gd name="T46" fmla="*/ 615816 w 2874963"/>
                <a:gd name="T47" fmla="*/ 642201 h 2311400"/>
                <a:gd name="T48" fmla="*/ 607328 w 2874963"/>
                <a:gd name="T49" fmla="*/ 550770 h 2311400"/>
                <a:gd name="T50" fmla="*/ 652075 w 2874963"/>
                <a:gd name="T51" fmla="*/ 576010 h 2311400"/>
                <a:gd name="T52" fmla="*/ 690816 w 2874963"/>
                <a:gd name="T53" fmla="*/ 613419 h 2311400"/>
                <a:gd name="T54" fmla="*/ 708834 w 2874963"/>
                <a:gd name="T55" fmla="*/ 715281 h 2311400"/>
                <a:gd name="T56" fmla="*/ 684809 w 2874963"/>
                <a:gd name="T57" fmla="*/ 784841 h 2311400"/>
                <a:gd name="T58" fmla="*/ 653727 w 2874963"/>
                <a:gd name="T59" fmla="*/ 664651 h 2311400"/>
                <a:gd name="T60" fmla="*/ 590811 w 2874963"/>
                <a:gd name="T61" fmla="*/ 648726 h 2311400"/>
                <a:gd name="T62" fmla="*/ 495911 w 2874963"/>
                <a:gd name="T63" fmla="*/ 681177 h 2311400"/>
                <a:gd name="T64" fmla="*/ 382693 w 2874963"/>
                <a:gd name="T65" fmla="*/ 672613 h 2311400"/>
                <a:gd name="T66" fmla="*/ 342000 w 2874963"/>
                <a:gd name="T67" fmla="*/ 784841 h 2311400"/>
                <a:gd name="T68" fmla="*/ 316624 w 2874963"/>
                <a:gd name="T69" fmla="*/ 733159 h 2311400"/>
                <a:gd name="T70" fmla="*/ 334342 w 2874963"/>
                <a:gd name="T71" fmla="*/ 634002 h 2311400"/>
                <a:gd name="T72" fmla="*/ 392753 w 2874963"/>
                <a:gd name="T73" fmla="*/ 561737 h 2311400"/>
                <a:gd name="T74" fmla="*/ 513330 w 2874963"/>
                <a:gd name="T75" fmla="*/ 530788 h 2311400"/>
                <a:gd name="T76" fmla="*/ 816493 w 2874963"/>
                <a:gd name="T77" fmla="*/ 367350 h 2311400"/>
                <a:gd name="T78" fmla="*/ 816493 w 2874963"/>
                <a:gd name="T79" fmla="*/ 418842 h 2311400"/>
                <a:gd name="T80" fmla="*/ 1079641 w 2874963"/>
                <a:gd name="T81" fmla="*/ 426048 h 2311400"/>
                <a:gd name="T82" fmla="*/ 1093467 w 2874963"/>
                <a:gd name="T83" fmla="*/ 377108 h 2311400"/>
                <a:gd name="T84" fmla="*/ 1049584 w 2874963"/>
                <a:gd name="T85" fmla="*/ 364048 h 2311400"/>
                <a:gd name="T86" fmla="*/ 1023434 w 2874963"/>
                <a:gd name="T87" fmla="*/ 392871 h 2311400"/>
                <a:gd name="T88" fmla="*/ 856619 w 2874963"/>
                <a:gd name="T89" fmla="*/ 372605 h 2311400"/>
                <a:gd name="T90" fmla="*/ 927854 w 2874963"/>
                <a:gd name="T91" fmla="*/ 64403 h 2311400"/>
                <a:gd name="T92" fmla="*/ 904258 w 2874963"/>
                <a:gd name="T93" fmla="*/ 91875 h 2311400"/>
                <a:gd name="T94" fmla="*/ 905010 w 2874963"/>
                <a:gd name="T95" fmla="*/ 129406 h 2311400"/>
                <a:gd name="T96" fmla="*/ 930108 w 2874963"/>
                <a:gd name="T97" fmla="*/ 155677 h 2311400"/>
                <a:gd name="T98" fmla="*/ 967829 w 2874963"/>
                <a:gd name="T99" fmla="*/ 158379 h 2311400"/>
                <a:gd name="T100" fmla="*/ 996233 w 2874963"/>
                <a:gd name="T101" fmla="*/ 136162 h 2311400"/>
                <a:gd name="T102" fmla="*/ 1002845 w 2874963"/>
                <a:gd name="T103" fmla="*/ 99081 h 2311400"/>
                <a:gd name="T104" fmla="*/ 983158 w 2874963"/>
                <a:gd name="T105" fmla="*/ 68306 h 2311400"/>
                <a:gd name="T106" fmla="*/ 881566 w 2874963"/>
                <a:gd name="T107" fmla="*/ 0 h 2311400"/>
                <a:gd name="T108" fmla="*/ 1048381 w 2874963"/>
                <a:gd name="T109" fmla="*/ 20417 h 2311400"/>
                <a:gd name="T110" fmla="*/ 1859163 w 2874963"/>
                <a:gd name="T111" fmla="*/ 308953 h 2311400"/>
                <a:gd name="T112" fmla="*/ 1899590 w 2874963"/>
                <a:gd name="T113" fmla="*/ 355791 h 2311400"/>
                <a:gd name="T114" fmla="*/ 2705 w 2874963"/>
                <a:gd name="T115" fmla="*/ 364048 h 2311400"/>
                <a:gd name="T116" fmla="*/ 38623 w 2874963"/>
                <a:gd name="T117" fmla="*/ 313456 h 2311400"/>
                <a:gd name="T118" fmla="*/ 855416 w 2874963"/>
                <a:gd name="T119" fmla="*/ 26121 h 23114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874963" h="2311400">
                  <a:moveTo>
                    <a:pt x="1500188" y="1927225"/>
                  </a:moveTo>
                  <a:lnTo>
                    <a:pt x="2676526" y="1927225"/>
                  </a:lnTo>
                  <a:lnTo>
                    <a:pt x="2676526" y="1949450"/>
                  </a:lnTo>
                  <a:lnTo>
                    <a:pt x="1500188" y="1949450"/>
                  </a:lnTo>
                  <a:lnTo>
                    <a:pt x="1500188" y="1927225"/>
                  </a:lnTo>
                  <a:close/>
                  <a:moveTo>
                    <a:pt x="1500188" y="1706563"/>
                  </a:moveTo>
                  <a:lnTo>
                    <a:pt x="2676526" y="1706563"/>
                  </a:lnTo>
                  <a:lnTo>
                    <a:pt x="2676526" y="1728788"/>
                  </a:lnTo>
                  <a:lnTo>
                    <a:pt x="1500188" y="1728788"/>
                  </a:lnTo>
                  <a:lnTo>
                    <a:pt x="1500188" y="1706563"/>
                  </a:lnTo>
                  <a:close/>
                  <a:moveTo>
                    <a:pt x="741023" y="1676400"/>
                  </a:moveTo>
                  <a:lnTo>
                    <a:pt x="803616" y="1676400"/>
                  </a:lnTo>
                  <a:lnTo>
                    <a:pt x="835026" y="1736633"/>
                  </a:lnTo>
                  <a:lnTo>
                    <a:pt x="813107" y="1759278"/>
                  </a:lnTo>
                  <a:lnTo>
                    <a:pt x="833218" y="1897860"/>
                  </a:lnTo>
                  <a:lnTo>
                    <a:pt x="772432" y="2124075"/>
                  </a:lnTo>
                  <a:lnTo>
                    <a:pt x="711647" y="1897860"/>
                  </a:lnTo>
                  <a:lnTo>
                    <a:pt x="731532" y="1759278"/>
                  </a:lnTo>
                  <a:lnTo>
                    <a:pt x="709613" y="1736633"/>
                  </a:lnTo>
                  <a:lnTo>
                    <a:pt x="741023" y="1676400"/>
                  </a:lnTo>
                  <a:close/>
                  <a:moveTo>
                    <a:pt x="1033510" y="1660525"/>
                  </a:moveTo>
                  <a:lnTo>
                    <a:pt x="1069768" y="1677761"/>
                  </a:lnTo>
                  <a:lnTo>
                    <a:pt x="1107612" y="1695904"/>
                  </a:lnTo>
                  <a:lnTo>
                    <a:pt x="1126421" y="1705202"/>
                  </a:lnTo>
                  <a:lnTo>
                    <a:pt x="1145003" y="1714727"/>
                  </a:lnTo>
                  <a:lnTo>
                    <a:pt x="1163585" y="1724252"/>
                  </a:lnTo>
                  <a:lnTo>
                    <a:pt x="1181261" y="1734004"/>
                  </a:lnTo>
                  <a:lnTo>
                    <a:pt x="1198257" y="1743302"/>
                  </a:lnTo>
                  <a:lnTo>
                    <a:pt x="1214346" y="1752600"/>
                  </a:lnTo>
                  <a:lnTo>
                    <a:pt x="1229076" y="1761671"/>
                  </a:lnTo>
                  <a:lnTo>
                    <a:pt x="1242673" y="1770289"/>
                  </a:lnTo>
                  <a:lnTo>
                    <a:pt x="1248792" y="1774598"/>
                  </a:lnTo>
                  <a:lnTo>
                    <a:pt x="1254683" y="1778680"/>
                  </a:lnTo>
                  <a:lnTo>
                    <a:pt x="1259896" y="1782762"/>
                  </a:lnTo>
                  <a:lnTo>
                    <a:pt x="1264881" y="1786618"/>
                  </a:lnTo>
                  <a:lnTo>
                    <a:pt x="1269187" y="1790473"/>
                  </a:lnTo>
                  <a:lnTo>
                    <a:pt x="1273039" y="1794102"/>
                  </a:lnTo>
                  <a:lnTo>
                    <a:pt x="1276438" y="1797504"/>
                  </a:lnTo>
                  <a:lnTo>
                    <a:pt x="1278931" y="1800905"/>
                  </a:lnTo>
                  <a:lnTo>
                    <a:pt x="1281197" y="1803627"/>
                  </a:lnTo>
                  <a:lnTo>
                    <a:pt x="1283237" y="1807029"/>
                  </a:lnTo>
                  <a:lnTo>
                    <a:pt x="1287542" y="1814739"/>
                  </a:lnTo>
                  <a:lnTo>
                    <a:pt x="1291621" y="1823811"/>
                  </a:lnTo>
                  <a:lnTo>
                    <a:pt x="1296380" y="1834016"/>
                  </a:lnTo>
                  <a:lnTo>
                    <a:pt x="1300686" y="1845582"/>
                  </a:lnTo>
                  <a:lnTo>
                    <a:pt x="1305445" y="1858282"/>
                  </a:lnTo>
                  <a:lnTo>
                    <a:pt x="1310203" y="1871889"/>
                  </a:lnTo>
                  <a:lnTo>
                    <a:pt x="1314736" y="1886404"/>
                  </a:lnTo>
                  <a:lnTo>
                    <a:pt x="1319495" y="1901371"/>
                  </a:lnTo>
                  <a:lnTo>
                    <a:pt x="1324027" y="1917246"/>
                  </a:lnTo>
                  <a:lnTo>
                    <a:pt x="1333318" y="1950130"/>
                  </a:lnTo>
                  <a:lnTo>
                    <a:pt x="1342382" y="1984375"/>
                  </a:lnTo>
                  <a:lnTo>
                    <a:pt x="1350994" y="2018620"/>
                  </a:lnTo>
                  <a:lnTo>
                    <a:pt x="1359378" y="2052411"/>
                  </a:lnTo>
                  <a:lnTo>
                    <a:pt x="1366857" y="2084388"/>
                  </a:lnTo>
                  <a:lnTo>
                    <a:pt x="1373655" y="2114097"/>
                  </a:lnTo>
                  <a:lnTo>
                    <a:pt x="1379320" y="2140404"/>
                  </a:lnTo>
                  <a:lnTo>
                    <a:pt x="1387478" y="2179184"/>
                  </a:lnTo>
                  <a:lnTo>
                    <a:pt x="1390651" y="2193925"/>
                  </a:lnTo>
                  <a:lnTo>
                    <a:pt x="798513" y="2193925"/>
                  </a:lnTo>
                  <a:lnTo>
                    <a:pt x="1111918" y="1875064"/>
                  </a:lnTo>
                  <a:lnTo>
                    <a:pt x="1011755" y="1800905"/>
                  </a:lnTo>
                  <a:lnTo>
                    <a:pt x="1094922" y="1766661"/>
                  </a:lnTo>
                  <a:lnTo>
                    <a:pt x="1033510" y="1660525"/>
                  </a:lnTo>
                  <a:close/>
                  <a:moveTo>
                    <a:pt x="511355" y="1660525"/>
                  </a:moveTo>
                  <a:lnTo>
                    <a:pt x="449944" y="1766661"/>
                  </a:lnTo>
                  <a:lnTo>
                    <a:pt x="532657" y="1800905"/>
                  </a:lnTo>
                  <a:lnTo>
                    <a:pt x="432494" y="1875064"/>
                  </a:lnTo>
                  <a:lnTo>
                    <a:pt x="746126" y="2193925"/>
                  </a:lnTo>
                  <a:lnTo>
                    <a:pt x="153988" y="2193925"/>
                  </a:lnTo>
                  <a:lnTo>
                    <a:pt x="157160" y="2179184"/>
                  </a:lnTo>
                  <a:lnTo>
                    <a:pt x="165318" y="2140404"/>
                  </a:lnTo>
                  <a:lnTo>
                    <a:pt x="171210" y="2114097"/>
                  </a:lnTo>
                  <a:lnTo>
                    <a:pt x="177782" y="2084388"/>
                  </a:lnTo>
                  <a:lnTo>
                    <a:pt x="185260" y="2052411"/>
                  </a:lnTo>
                  <a:lnTo>
                    <a:pt x="193418" y="2018620"/>
                  </a:lnTo>
                  <a:lnTo>
                    <a:pt x="202256" y="1984375"/>
                  </a:lnTo>
                  <a:lnTo>
                    <a:pt x="211321" y="1950130"/>
                  </a:lnTo>
                  <a:lnTo>
                    <a:pt x="220385" y="1917246"/>
                  </a:lnTo>
                  <a:lnTo>
                    <a:pt x="224918" y="1901371"/>
                  </a:lnTo>
                  <a:lnTo>
                    <a:pt x="229676" y="1886404"/>
                  </a:lnTo>
                  <a:lnTo>
                    <a:pt x="234209" y="1871889"/>
                  </a:lnTo>
                  <a:lnTo>
                    <a:pt x="238967" y="1858282"/>
                  </a:lnTo>
                  <a:lnTo>
                    <a:pt x="243726" y="1845582"/>
                  </a:lnTo>
                  <a:lnTo>
                    <a:pt x="248259" y="1834016"/>
                  </a:lnTo>
                  <a:lnTo>
                    <a:pt x="252791" y="1823811"/>
                  </a:lnTo>
                  <a:lnTo>
                    <a:pt x="257096" y="1814739"/>
                  </a:lnTo>
                  <a:lnTo>
                    <a:pt x="261175" y="1807029"/>
                  </a:lnTo>
                  <a:lnTo>
                    <a:pt x="263442" y="1803627"/>
                  </a:lnTo>
                  <a:lnTo>
                    <a:pt x="265481" y="1800905"/>
                  </a:lnTo>
                  <a:lnTo>
                    <a:pt x="268200" y="1797504"/>
                  </a:lnTo>
                  <a:lnTo>
                    <a:pt x="271600" y="1794102"/>
                  </a:lnTo>
                  <a:lnTo>
                    <a:pt x="275452" y="1790473"/>
                  </a:lnTo>
                  <a:lnTo>
                    <a:pt x="279984" y="1786618"/>
                  </a:lnTo>
                  <a:lnTo>
                    <a:pt x="284517" y="1782762"/>
                  </a:lnTo>
                  <a:lnTo>
                    <a:pt x="289955" y="1778680"/>
                  </a:lnTo>
                  <a:lnTo>
                    <a:pt x="295621" y="1774598"/>
                  </a:lnTo>
                  <a:lnTo>
                    <a:pt x="301966" y="1770289"/>
                  </a:lnTo>
                  <a:lnTo>
                    <a:pt x="315336" y="1761671"/>
                  </a:lnTo>
                  <a:lnTo>
                    <a:pt x="330066" y="1752600"/>
                  </a:lnTo>
                  <a:lnTo>
                    <a:pt x="346155" y="1743302"/>
                  </a:lnTo>
                  <a:lnTo>
                    <a:pt x="363378" y="1734004"/>
                  </a:lnTo>
                  <a:lnTo>
                    <a:pt x="381053" y="1724252"/>
                  </a:lnTo>
                  <a:lnTo>
                    <a:pt x="399409" y="1714727"/>
                  </a:lnTo>
                  <a:lnTo>
                    <a:pt x="418218" y="1705202"/>
                  </a:lnTo>
                  <a:lnTo>
                    <a:pt x="437253" y="1695904"/>
                  </a:lnTo>
                  <a:lnTo>
                    <a:pt x="475098" y="1677761"/>
                  </a:lnTo>
                  <a:lnTo>
                    <a:pt x="511355" y="1660525"/>
                  </a:lnTo>
                  <a:close/>
                  <a:moveTo>
                    <a:pt x="929254" y="1614488"/>
                  </a:moveTo>
                  <a:lnTo>
                    <a:pt x="950557" y="1623559"/>
                  </a:lnTo>
                  <a:lnTo>
                    <a:pt x="974579" y="1633992"/>
                  </a:lnTo>
                  <a:lnTo>
                    <a:pt x="1004946" y="1647599"/>
                  </a:lnTo>
                  <a:lnTo>
                    <a:pt x="1068853" y="1757817"/>
                  </a:lnTo>
                  <a:lnTo>
                    <a:pt x="975258" y="1796370"/>
                  </a:lnTo>
                  <a:lnTo>
                    <a:pt x="1084263" y="1877106"/>
                  </a:lnTo>
                  <a:lnTo>
                    <a:pt x="773113" y="2193926"/>
                  </a:lnTo>
                  <a:lnTo>
                    <a:pt x="929254" y="1614488"/>
                  </a:lnTo>
                  <a:close/>
                  <a:moveTo>
                    <a:pt x="615947" y="1614488"/>
                  </a:moveTo>
                  <a:lnTo>
                    <a:pt x="773113" y="2193926"/>
                  </a:lnTo>
                  <a:lnTo>
                    <a:pt x="460375" y="1877106"/>
                  </a:lnTo>
                  <a:lnTo>
                    <a:pt x="569936" y="1796370"/>
                  </a:lnTo>
                  <a:lnTo>
                    <a:pt x="475636" y="1757817"/>
                  </a:lnTo>
                  <a:lnTo>
                    <a:pt x="539869" y="1647599"/>
                  </a:lnTo>
                  <a:lnTo>
                    <a:pt x="570619" y="1633992"/>
                  </a:lnTo>
                  <a:lnTo>
                    <a:pt x="594536" y="1623559"/>
                  </a:lnTo>
                  <a:lnTo>
                    <a:pt x="615947" y="1614488"/>
                  </a:lnTo>
                  <a:close/>
                  <a:moveTo>
                    <a:pt x="1500188" y="1487488"/>
                  </a:moveTo>
                  <a:lnTo>
                    <a:pt x="2676526" y="1487488"/>
                  </a:lnTo>
                  <a:lnTo>
                    <a:pt x="2676526" y="1509713"/>
                  </a:lnTo>
                  <a:lnTo>
                    <a:pt x="1500188" y="1509713"/>
                  </a:lnTo>
                  <a:lnTo>
                    <a:pt x="1500188" y="1487488"/>
                  </a:lnTo>
                  <a:close/>
                  <a:moveTo>
                    <a:pt x="1500188" y="1266825"/>
                  </a:moveTo>
                  <a:lnTo>
                    <a:pt x="2676526" y="1266825"/>
                  </a:lnTo>
                  <a:lnTo>
                    <a:pt x="2676526" y="1289050"/>
                  </a:lnTo>
                  <a:lnTo>
                    <a:pt x="1500188" y="1289050"/>
                  </a:lnTo>
                  <a:lnTo>
                    <a:pt x="1500188" y="1266825"/>
                  </a:lnTo>
                  <a:close/>
                  <a:moveTo>
                    <a:pt x="1500188" y="1047750"/>
                  </a:moveTo>
                  <a:lnTo>
                    <a:pt x="2676526" y="1047750"/>
                  </a:lnTo>
                  <a:lnTo>
                    <a:pt x="2676526" y="1068388"/>
                  </a:lnTo>
                  <a:lnTo>
                    <a:pt x="1500188" y="1068388"/>
                  </a:lnTo>
                  <a:lnTo>
                    <a:pt x="1500188" y="1047750"/>
                  </a:lnTo>
                  <a:close/>
                  <a:moveTo>
                    <a:pt x="929369" y="969963"/>
                  </a:moveTo>
                  <a:lnTo>
                    <a:pt x="936399" y="973819"/>
                  </a:lnTo>
                  <a:lnTo>
                    <a:pt x="942522" y="977674"/>
                  </a:lnTo>
                  <a:lnTo>
                    <a:pt x="948872" y="981756"/>
                  </a:lnTo>
                  <a:lnTo>
                    <a:pt x="954315" y="986519"/>
                  </a:lnTo>
                  <a:lnTo>
                    <a:pt x="959531" y="991281"/>
                  </a:lnTo>
                  <a:lnTo>
                    <a:pt x="964294" y="995817"/>
                  </a:lnTo>
                  <a:lnTo>
                    <a:pt x="968829" y="1001033"/>
                  </a:lnTo>
                  <a:lnTo>
                    <a:pt x="972911" y="1006249"/>
                  </a:lnTo>
                  <a:lnTo>
                    <a:pt x="976767" y="1011919"/>
                  </a:lnTo>
                  <a:lnTo>
                    <a:pt x="980395" y="1017588"/>
                  </a:lnTo>
                  <a:lnTo>
                    <a:pt x="983797" y="1023485"/>
                  </a:lnTo>
                  <a:lnTo>
                    <a:pt x="986745" y="1029835"/>
                  </a:lnTo>
                  <a:lnTo>
                    <a:pt x="989467" y="1035958"/>
                  </a:lnTo>
                  <a:lnTo>
                    <a:pt x="992188" y="1042535"/>
                  </a:lnTo>
                  <a:lnTo>
                    <a:pt x="994683" y="1049338"/>
                  </a:lnTo>
                  <a:lnTo>
                    <a:pt x="996724" y="1056368"/>
                  </a:lnTo>
                  <a:lnTo>
                    <a:pt x="998765" y="1063172"/>
                  </a:lnTo>
                  <a:lnTo>
                    <a:pt x="1001033" y="1070883"/>
                  </a:lnTo>
                  <a:lnTo>
                    <a:pt x="1004208" y="1085850"/>
                  </a:lnTo>
                  <a:lnTo>
                    <a:pt x="1007383" y="1101725"/>
                  </a:lnTo>
                  <a:lnTo>
                    <a:pt x="1010558" y="1118508"/>
                  </a:lnTo>
                  <a:lnTo>
                    <a:pt x="1016454" y="1153433"/>
                  </a:lnTo>
                  <a:lnTo>
                    <a:pt x="1019856" y="1172256"/>
                  </a:lnTo>
                  <a:lnTo>
                    <a:pt x="1023712" y="1191306"/>
                  </a:lnTo>
                  <a:lnTo>
                    <a:pt x="1029608" y="1192667"/>
                  </a:lnTo>
                  <a:lnTo>
                    <a:pt x="1035958" y="1194254"/>
                  </a:lnTo>
                  <a:lnTo>
                    <a:pt x="1041628" y="1196295"/>
                  </a:lnTo>
                  <a:lnTo>
                    <a:pt x="1047297" y="1198790"/>
                  </a:lnTo>
                  <a:lnTo>
                    <a:pt x="1052513" y="1201511"/>
                  </a:lnTo>
                  <a:lnTo>
                    <a:pt x="1057729" y="1204459"/>
                  </a:lnTo>
                  <a:lnTo>
                    <a:pt x="1062492" y="1208088"/>
                  </a:lnTo>
                  <a:lnTo>
                    <a:pt x="1066801" y="1211943"/>
                  </a:lnTo>
                  <a:lnTo>
                    <a:pt x="1070883" y="1216025"/>
                  </a:lnTo>
                  <a:lnTo>
                    <a:pt x="1074738" y="1220108"/>
                  </a:lnTo>
                  <a:lnTo>
                    <a:pt x="1078140" y="1224870"/>
                  </a:lnTo>
                  <a:lnTo>
                    <a:pt x="1081088" y="1229633"/>
                  </a:lnTo>
                  <a:lnTo>
                    <a:pt x="1083583" y="1234849"/>
                  </a:lnTo>
                  <a:lnTo>
                    <a:pt x="1085624" y="1240065"/>
                  </a:lnTo>
                  <a:lnTo>
                    <a:pt x="1087212" y="1245734"/>
                  </a:lnTo>
                  <a:lnTo>
                    <a:pt x="1088345" y="1251404"/>
                  </a:lnTo>
                  <a:lnTo>
                    <a:pt x="1089026" y="1257527"/>
                  </a:lnTo>
                  <a:lnTo>
                    <a:pt x="1089026" y="1263424"/>
                  </a:lnTo>
                  <a:lnTo>
                    <a:pt x="1088572" y="1270000"/>
                  </a:lnTo>
                  <a:lnTo>
                    <a:pt x="1087438" y="1276124"/>
                  </a:lnTo>
                  <a:lnTo>
                    <a:pt x="1085624" y="1282927"/>
                  </a:lnTo>
                  <a:lnTo>
                    <a:pt x="1083356" y="1289277"/>
                  </a:lnTo>
                  <a:lnTo>
                    <a:pt x="1080635" y="1296081"/>
                  </a:lnTo>
                  <a:lnTo>
                    <a:pt x="1077006" y="1303111"/>
                  </a:lnTo>
                  <a:lnTo>
                    <a:pt x="1072470" y="1310141"/>
                  </a:lnTo>
                  <a:lnTo>
                    <a:pt x="1067481" y="1317172"/>
                  </a:lnTo>
                  <a:lnTo>
                    <a:pt x="1061585" y="1324202"/>
                  </a:lnTo>
                  <a:lnTo>
                    <a:pt x="1055235" y="1331006"/>
                  </a:lnTo>
                  <a:lnTo>
                    <a:pt x="1047751" y="1338036"/>
                  </a:lnTo>
                  <a:lnTo>
                    <a:pt x="1039587" y="1345293"/>
                  </a:lnTo>
                  <a:lnTo>
                    <a:pt x="1030742" y="1352324"/>
                  </a:lnTo>
                  <a:lnTo>
                    <a:pt x="1020990" y="1359354"/>
                  </a:lnTo>
                  <a:lnTo>
                    <a:pt x="1018269" y="1372281"/>
                  </a:lnTo>
                  <a:lnTo>
                    <a:pt x="1015094" y="1385208"/>
                  </a:lnTo>
                  <a:lnTo>
                    <a:pt x="1011919" y="1398361"/>
                  </a:lnTo>
                  <a:lnTo>
                    <a:pt x="1007836" y="1411061"/>
                  </a:lnTo>
                  <a:lnTo>
                    <a:pt x="1003754" y="1423761"/>
                  </a:lnTo>
                  <a:lnTo>
                    <a:pt x="999445" y="1436008"/>
                  </a:lnTo>
                  <a:lnTo>
                    <a:pt x="994456" y="1448254"/>
                  </a:lnTo>
                  <a:lnTo>
                    <a:pt x="989240" y="1460274"/>
                  </a:lnTo>
                  <a:lnTo>
                    <a:pt x="983570" y="1472066"/>
                  </a:lnTo>
                  <a:lnTo>
                    <a:pt x="977901" y="1483633"/>
                  </a:lnTo>
                  <a:lnTo>
                    <a:pt x="971551" y="1494745"/>
                  </a:lnTo>
                  <a:lnTo>
                    <a:pt x="964974" y="1505858"/>
                  </a:lnTo>
                  <a:lnTo>
                    <a:pt x="958170" y="1516516"/>
                  </a:lnTo>
                  <a:lnTo>
                    <a:pt x="950913" y="1526722"/>
                  </a:lnTo>
                  <a:lnTo>
                    <a:pt x="943429" y="1536700"/>
                  </a:lnTo>
                  <a:lnTo>
                    <a:pt x="935492" y="1546225"/>
                  </a:lnTo>
                  <a:lnTo>
                    <a:pt x="927554" y="1555297"/>
                  </a:lnTo>
                  <a:lnTo>
                    <a:pt x="919163" y="1564141"/>
                  </a:lnTo>
                  <a:lnTo>
                    <a:pt x="910772" y="1572533"/>
                  </a:lnTo>
                  <a:lnTo>
                    <a:pt x="901701" y="1580243"/>
                  </a:lnTo>
                  <a:lnTo>
                    <a:pt x="892629" y="1587500"/>
                  </a:lnTo>
                  <a:lnTo>
                    <a:pt x="883331" y="1594531"/>
                  </a:lnTo>
                  <a:lnTo>
                    <a:pt x="873352" y="1600881"/>
                  </a:lnTo>
                  <a:lnTo>
                    <a:pt x="863601" y="1606550"/>
                  </a:lnTo>
                  <a:lnTo>
                    <a:pt x="858385" y="1609272"/>
                  </a:lnTo>
                  <a:lnTo>
                    <a:pt x="853169" y="1611766"/>
                  </a:lnTo>
                  <a:lnTo>
                    <a:pt x="847952" y="1614261"/>
                  </a:lnTo>
                  <a:lnTo>
                    <a:pt x="842736" y="1616302"/>
                  </a:lnTo>
                  <a:lnTo>
                    <a:pt x="837520" y="1618343"/>
                  </a:lnTo>
                  <a:lnTo>
                    <a:pt x="832077" y="1620384"/>
                  </a:lnTo>
                  <a:lnTo>
                    <a:pt x="826635" y="1621972"/>
                  </a:lnTo>
                  <a:lnTo>
                    <a:pt x="821192" y="1623786"/>
                  </a:lnTo>
                  <a:lnTo>
                    <a:pt x="815749" y="1625147"/>
                  </a:lnTo>
                  <a:lnTo>
                    <a:pt x="810079" y="1626508"/>
                  </a:lnTo>
                  <a:lnTo>
                    <a:pt x="804410" y="1627415"/>
                  </a:lnTo>
                  <a:lnTo>
                    <a:pt x="798740" y="1628549"/>
                  </a:lnTo>
                  <a:lnTo>
                    <a:pt x="793070" y="1629229"/>
                  </a:lnTo>
                  <a:lnTo>
                    <a:pt x="787401" y="1629909"/>
                  </a:lnTo>
                  <a:lnTo>
                    <a:pt x="781277" y="1630363"/>
                  </a:lnTo>
                  <a:lnTo>
                    <a:pt x="775381" y="1630363"/>
                  </a:lnTo>
                  <a:lnTo>
                    <a:pt x="769711" y="1630363"/>
                  </a:lnTo>
                  <a:lnTo>
                    <a:pt x="763815" y="1629909"/>
                  </a:lnTo>
                  <a:lnTo>
                    <a:pt x="757918" y="1629229"/>
                  </a:lnTo>
                  <a:lnTo>
                    <a:pt x="752249" y="1628549"/>
                  </a:lnTo>
                  <a:lnTo>
                    <a:pt x="746579" y="1627415"/>
                  </a:lnTo>
                  <a:lnTo>
                    <a:pt x="740910" y="1626508"/>
                  </a:lnTo>
                  <a:lnTo>
                    <a:pt x="735240" y="1625147"/>
                  </a:lnTo>
                  <a:lnTo>
                    <a:pt x="729797" y="1623786"/>
                  </a:lnTo>
                  <a:lnTo>
                    <a:pt x="724354" y="1621972"/>
                  </a:lnTo>
                  <a:lnTo>
                    <a:pt x="718911" y="1620384"/>
                  </a:lnTo>
                  <a:lnTo>
                    <a:pt x="713468" y="1618343"/>
                  </a:lnTo>
                  <a:lnTo>
                    <a:pt x="708252" y="1616302"/>
                  </a:lnTo>
                  <a:lnTo>
                    <a:pt x="703036" y="1614261"/>
                  </a:lnTo>
                  <a:lnTo>
                    <a:pt x="697820" y="1611766"/>
                  </a:lnTo>
                  <a:lnTo>
                    <a:pt x="692604" y="1609272"/>
                  </a:lnTo>
                  <a:lnTo>
                    <a:pt x="687388" y="1606550"/>
                  </a:lnTo>
                  <a:lnTo>
                    <a:pt x="677636" y="1600881"/>
                  </a:lnTo>
                  <a:lnTo>
                    <a:pt x="668111" y="1594531"/>
                  </a:lnTo>
                  <a:lnTo>
                    <a:pt x="658359" y="1587500"/>
                  </a:lnTo>
                  <a:lnTo>
                    <a:pt x="649288" y="1580243"/>
                  </a:lnTo>
                  <a:lnTo>
                    <a:pt x="640217" y="1572533"/>
                  </a:lnTo>
                  <a:lnTo>
                    <a:pt x="631826" y="1564141"/>
                  </a:lnTo>
                  <a:lnTo>
                    <a:pt x="623434" y="1555297"/>
                  </a:lnTo>
                  <a:lnTo>
                    <a:pt x="615497" y="1546225"/>
                  </a:lnTo>
                  <a:lnTo>
                    <a:pt x="607559" y="1536700"/>
                  </a:lnTo>
                  <a:lnTo>
                    <a:pt x="600075" y="1526722"/>
                  </a:lnTo>
                  <a:lnTo>
                    <a:pt x="592818" y="1516516"/>
                  </a:lnTo>
                  <a:lnTo>
                    <a:pt x="586015" y="1505858"/>
                  </a:lnTo>
                  <a:lnTo>
                    <a:pt x="579665" y="1494745"/>
                  </a:lnTo>
                  <a:lnTo>
                    <a:pt x="573315" y="1483633"/>
                  </a:lnTo>
                  <a:lnTo>
                    <a:pt x="567418" y="1472066"/>
                  </a:lnTo>
                  <a:lnTo>
                    <a:pt x="561975" y="1460274"/>
                  </a:lnTo>
                  <a:lnTo>
                    <a:pt x="556533" y="1448254"/>
                  </a:lnTo>
                  <a:lnTo>
                    <a:pt x="551997" y="1436008"/>
                  </a:lnTo>
                  <a:lnTo>
                    <a:pt x="547234" y="1423761"/>
                  </a:lnTo>
                  <a:lnTo>
                    <a:pt x="543152" y="1411061"/>
                  </a:lnTo>
                  <a:lnTo>
                    <a:pt x="539524" y="1398361"/>
                  </a:lnTo>
                  <a:lnTo>
                    <a:pt x="535895" y="1385208"/>
                  </a:lnTo>
                  <a:lnTo>
                    <a:pt x="532947" y="1372281"/>
                  </a:lnTo>
                  <a:lnTo>
                    <a:pt x="529999" y="1359354"/>
                  </a:lnTo>
                  <a:lnTo>
                    <a:pt x="520247" y="1352324"/>
                  </a:lnTo>
                  <a:lnTo>
                    <a:pt x="511402" y="1345293"/>
                  </a:lnTo>
                  <a:lnTo>
                    <a:pt x="503238" y="1338036"/>
                  </a:lnTo>
                  <a:lnTo>
                    <a:pt x="495981" y="1331006"/>
                  </a:lnTo>
                  <a:lnTo>
                    <a:pt x="489404" y="1324202"/>
                  </a:lnTo>
                  <a:lnTo>
                    <a:pt x="483734" y="1317172"/>
                  </a:lnTo>
                  <a:lnTo>
                    <a:pt x="478518" y="1310141"/>
                  </a:lnTo>
                  <a:lnTo>
                    <a:pt x="474209" y="1303111"/>
                  </a:lnTo>
                  <a:lnTo>
                    <a:pt x="470581" y="1296081"/>
                  </a:lnTo>
                  <a:lnTo>
                    <a:pt x="467633" y="1289277"/>
                  </a:lnTo>
                  <a:lnTo>
                    <a:pt x="465365" y="1282927"/>
                  </a:lnTo>
                  <a:lnTo>
                    <a:pt x="463550" y="1276124"/>
                  </a:lnTo>
                  <a:lnTo>
                    <a:pt x="462416" y="1270000"/>
                  </a:lnTo>
                  <a:lnTo>
                    <a:pt x="461963" y="1263424"/>
                  </a:lnTo>
                  <a:lnTo>
                    <a:pt x="462190" y="1257527"/>
                  </a:lnTo>
                  <a:lnTo>
                    <a:pt x="462643" y="1251404"/>
                  </a:lnTo>
                  <a:lnTo>
                    <a:pt x="463777" y="1245734"/>
                  </a:lnTo>
                  <a:lnTo>
                    <a:pt x="465591" y="1240065"/>
                  </a:lnTo>
                  <a:lnTo>
                    <a:pt x="467633" y="1234849"/>
                  </a:lnTo>
                  <a:lnTo>
                    <a:pt x="469900" y="1229633"/>
                  </a:lnTo>
                  <a:lnTo>
                    <a:pt x="473075" y="1224870"/>
                  </a:lnTo>
                  <a:lnTo>
                    <a:pt x="476477" y="1220108"/>
                  </a:lnTo>
                  <a:lnTo>
                    <a:pt x="480106" y="1216025"/>
                  </a:lnTo>
                  <a:lnTo>
                    <a:pt x="484188" y="1211943"/>
                  </a:lnTo>
                  <a:lnTo>
                    <a:pt x="488724" y="1208088"/>
                  </a:lnTo>
                  <a:lnTo>
                    <a:pt x="493486" y="1204459"/>
                  </a:lnTo>
                  <a:lnTo>
                    <a:pt x="498475" y="1201511"/>
                  </a:lnTo>
                  <a:lnTo>
                    <a:pt x="503918" y="1198790"/>
                  </a:lnTo>
                  <a:lnTo>
                    <a:pt x="509361" y="1196295"/>
                  </a:lnTo>
                  <a:lnTo>
                    <a:pt x="515258" y="1194254"/>
                  </a:lnTo>
                  <a:lnTo>
                    <a:pt x="521381" y="1192667"/>
                  </a:lnTo>
                  <a:lnTo>
                    <a:pt x="527504" y="1191306"/>
                  </a:lnTo>
                  <a:lnTo>
                    <a:pt x="529999" y="1178606"/>
                  </a:lnTo>
                  <a:lnTo>
                    <a:pt x="532493" y="1166133"/>
                  </a:lnTo>
                  <a:lnTo>
                    <a:pt x="536575" y="1142093"/>
                  </a:lnTo>
                  <a:lnTo>
                    <a:pt x="540431" y="1118961"/>
                  </a:lnTo>
                  <a:lnTo>
                    <a:pt x="544513" y="1097190"/>
                  </a:lnTo>
                  <a:lnTo>
                    <a:pt x="546781" y="1086531"/>
                  </a:lnTo>
                  <a:lnTo>
                    <a:pt x="548822" y="1076552"/>
                  </a:lnTo>
                  <a:lnTo>
                    <a:pt x="551317" y="1066574"/>
                  </a:lnTo>
                  <a:lnTo>
                    <a:pt x="554038" y="1057275"/>
                  </a:lnTo>
                  <a:lnTo>
                    <a:pt x="556759" y="1048204"/>
                  </a:lnTo>
                  <a:lnTo>
                    <a:pt x="560161" y="1039360"/>
                  </a:lnTo>
                  <a:lnTo>
                    <a:pt x="563790" y="1030742"/>
                  </a:lnTo>
                  <a:lnTo>
                    <a:pt x="567645" y="1022804"/>
                  </a:lnTo>
                  <a:lnTo>
                    <a:pt x="575809" y="1025299"/>
                  </a:lnTo>
                  <a:lnTo>
                    <a:pt x="586695" y="1028701"/>
                  </a:lnTo>
                  <a:lnTo>
                    <a:pt x="600075" y="1032330"/>
                  </a:lnTo>
                  <a:lnTo>
                    <a:pt x="607786" y="1034144"/>
                  </a:lnTo>
                  <a:lnTo>
                    <a:pt x="615950" y="1035958"/>
                  </a:lnTo>
                  <a:lnTo>
                    <a:pt x="625022" y="1037772"/>
                  </a:lnTo>
                  <a:lnTo>
                    <a:pt x="634320" y="1039360"/>
                  </a:lnTo>
                  <a:lnTo>
                    <a:pt x="644072" y="1040947"/>
                  </a:lnTo>
                  <a:lnTo>
                    <a:pt x="654731" y="1042308"/>
                  </a:lnTo>
                  <a:lnTo>
                    <a:pt x="665617" y="1043215"/>
                  </a:lnTo>
                  <a:lnTo>
                    <a:pt x="676956" y="1044122"/>
                  </a:lnTo>
                  <a:lnTo>
                    <a:pt x="688749" y="1044576"/>
                  </a:lnTo>
                  <a:lnTo>
                    <a:pt x="700995" y="1044576"/>
                  </a:lnTo>
                  <a:lnTo>
                    <a:pt x="713468" y="1044576"/>
                  </a:lnTo>
                  <a:lnTo>
                    <a:pt x="726395" y="1043896"/>
                  </a:lnTo>
                  <a:lnTo>
                    <a:pt x="739549" y="1042762"/>
                  </a:lnTo>
                  <a:lnTo>
                    <a:pt x="753156" y="1041174"/>
                  </a:lnTo>
                  <a:lnTo>
                    <a:pt x="766763" y="1039133"/>
                  </a:lnTo>
                  <a:lnTo>
                    <a:pt x="780824" y="1036185"/>
                  </a:lnTo>
                  <a:lnTo>
                    <a:pt x="795111" y="1033010"/>
                  </a:lnTo>
                  <a:lnTo>
                    <a:pt x="809626" y="1028928"/>
                  </a:lnTo>
                  <a:lnTo>
                    <a:pt x="816883" y="1026887"/>
                  </a:lnTo>
                  <a:lnTo>
                    <a:pt x="824140" y="1024619"/>
                  </a:lnTo>
                  <a:lnTo>
                    <a:pt x="831624" y="1022124"/>
                  </a:lnTo>
                  <a:lnTo>
                    <a:pt x="838881" y="1019176"/>
                  </a:lnTo>
                  <a:lnTo>
                    <a:pt x="846365" y="1016228"/>
                  </a:lnTo>
                  <a:lnTo>
                    <a:pt x="853849" y="1013280"/>
                  </a:lnTo>
                  <a:lnTo>
                    <a:pt x="861560" y="1009878"/>
                  </a:lnTo>
                  <a:lnTo>
                    <a:pt x="869044" y="1006249"/>
                  </a:lnTo>
                  <a:lnTo>
                    <a:pt x="876527" y="1002621"/>
                  </a:lnTo>
                  <a:lnTo>
                    <a:pt x="884011" y="998538"/>
                  </a:lnTo>
                  <a:lnTo>
                    <a:pt x="891495" y="994230"/>
                  </a:lnTo>
                  <a:lnTo>
                    <a:pt x="898979" y="989921"/>
                  </a:lnTo>
                  <a:lnTo>
                    <a:pt x="906463" y="985158"/>
                  </a:lnTo>
                  <a:lnTo>
                    <a:pt x="914401" y="980622"/>
                  </a:lnTo>
                  <a:lnTo>
                    <a:pt x="921885" y="975406"/>
                  </a:lnTo>
                  <a:lnTo>
                    <a:pt x="929369" y="969963"/>
                  </a:lnTo>
                  <a:close/>
                  <a:moveTo>
                    <a:pt x="774700" y="801688"/>
                  </a:moveTo>
                  <a:lnTo>
                    <a:pt x="790563" y="802369"/>
                  </a:lnTo>
                  <a:lnTo>
                    <a:pt x="805746" y="803050"/>
                  </a:lnTo>
                  <a:lnTo>
                    <a:pt x="820702" y="804638"/>
                  </a:lnTo>
                  <a:lnTo>
                    <a:pt x="835205" y="806681"/>
                  </a:lnTo>
                  <a:lnTo>
                    <a:pt x="849255" y="809177"/>
                  </a:lnTo>
                  <a:lnTo>
                    <a:pt x="863079" y="812353"/>
                  </a:lnTo>
                  <a:lnTo>
                    <a:pt x="875996" y="815757"/>
                  </a:lnTo>
                  <a:lnTo>
                    <a:pt x="882567" y="817799"/>
                  </a:lnTo>
                  <a:lnTo>
                    <a:pt x="888459" y="819842"/>
                  </a:lnTo>
                  <a:lnTo>
                    <a:pt x="894578" y="822111"/>
                  </a:lnTo>
                  <a:lnTo>
                    <a:pt x="900243" y="824380"/>
                  </a:lnTo>
                  <a:lnTo>
                    <a:pt x="906135" y="826649"/>
                  </a:lnTo>
                  <a:lnTo>
                    <a:pt x="911574" y="829372"/>
                  </a:lnTo>
                  <a:lnTo>
                    <a:pt x="916559" y="831868"/>
                  </a:lnTo>
                  <a:lnTo>
                    <a:pt x="921771" y="834818"/>
                  </a:lnTo>
                  <a:lnTo>
                    <a:pt x="926757" y="837314"/>
                  </a:lnTo>
                  <a:lnTo>
                    <a:pt x="931516" y="840491"/>
                  </a:lnTo>
                  <a:lnTo>
                    <a:pt x="935821" y="843214"/>
                  </a:lnTo>
                  <a:lnTo>
                    <a:pt x="940127" y="846391"/>
                  </a:lnTo>
                  <a:lnTo>
                    <a:pt x="944206" y="849568"/>
                  </a:lnTo>
                  <a:lnTo>
                    <a:pt x="948058" y="852518"/>
                  </a:lnTo>
                  <a:lnTo>
                    <a:pt x="951684" y="855921"/>
                  </a:lnTo>
                  <a:lnTo>
                    <a:pt x="955083" y="859325"/>
                  </a:lnTo>
                  <a:lnTo>
                    <a:pt x="958029" y="862956"/>
                  </a:lnTo>
                  <a:lnTo>
                    <a:pt x="960975" y="866359"/>
                  </a:lnTo>
                  <a:lnTo>
                    <a:pt x="966867" y="866586"/>
                  </a:lnTo>
                  <a:lnTo>
                    <a:pt x="972986" y="867494"/>
                  </a:lnTo>
                  <a:lnTo>
                    <a:pt x="978651" y="868402"/>
                  </a:lnTo>
                  <a:lnTo>
                    <a:pt x="984090" y="869990"/>
                  </a:lnTo>
                  <a:lnTo>
                    <a:pt x="989302" y="871579"/>
                  </a:lnTo>
                  <a:lnTo>
                    <a:pt x="994287" y="873621"/>
                  </a:lnTo>
                  <a:lnTo>
                    <a:pt x="999273" y="876117"/>
                  </a:lnTo>
                  <a:lnTo>
                    <a:pt x="1003805" y="878840"/>
                  </a:lnTo>
                  <a:lnTo>
                    <a:pt x="1008337" y="882017"/>
                  </a:lnTo>
                  <a:lnTo>
                    <a:pt x="1012416" y="885194"/>
                  </a:lnTo>
                  <a:lnTo>
                    <a:pt x="1016722" y="888824"/>
                  </a:lnTo>
                  <a:lnTo>
                    <a:pt x="1020574" y="892909"/>
                  </a:lnTo>
                  <a:lnTo>
                    <a:pt x="1024200" y="896993"/>
                  </a:lnTo>
                  <a:lnTo>
                    <a:pt x="1027599" y="901078"/>
                  </a:lnTo>
                  <a:lnTo>
                    <a:pt x="1030999" y="905843"/>
                  </a:lnTo>
                  <a:lnTo>
                    <a:pt x="1034171" y="910835"/>
                  </a:lnTo>
                  <a:lnTo>
                    <a:pt x="1037117" y="915600"/>
                  </a:lnTo>
                  <a:lnTo>
                    <a:pt x="1040063" y="921046"/>
                  </a:lnTo>
                  <a:lnTo>
                    <a:pt x="1042556" y="926492"/>
                  </a:lnTo>
                  <a:lnTo>
                    <a:pt x="1045048" y="931938"/>
                  </a:lnTo>
                  <a:lnTo>
                    <a:pt x="1047541" y="938065"/>
                  </a:lnTo>
                  <a:lnTo>
                    <a:pt x="1049807" y="943965"/>
                  </a:lnTo>
                  <a:lnTo>
                    <a:pt x="1051847" y="949865"/>
                  </a:lnTo>
                  <a:lnTo>
                    <a:pt x="1053886" y="956218"/>
                  </a:lnTo>
                  <a:lnTo>
                    <a:pt x="1055699" y="962572"/>
                  </a:lnTo>
                  <a:lnTo>
                    <a:pt x="1057286" y="969153"/>
                  </a:lnTo>
                  <a:lnTo>
                    <a:pt x="1060458" y="982314"/>
                  </a:lnTo>
                  <a:lnTo>
                    <a:pt x="1062724" y="996156"/>
                  </a:lnTo>
                  <a:lnTo>
                    <a:pt x="1064764" y="1009997"/>
                  </a:lnTo>
                  <a:lnTo>
                    <a:pt x="1066577" y="1024066"/>
                  </a:lnTo>
                  <a:lnTo>
                    <a:pt x="1067936" y="1038362"/>
                  </a:lnTo>
                  <a:lnTo>
                    <a:pt x="1069069" y="1052430"/>
                  </a:lnTo>
                  <a:lnTo>
                    <a:pt x="1069523" y="1066499"/>
                  </a:lnTo>
                  <a:lnTo>
                    <a:pt x="1069749" y="1080341"/>
                  </a:lnTo>
                  <a:lnTo>
                    <a:pt x="1069976" y="1093956"/>
                  </a:lnTo>
                  <a:lnTo>
                    <a:pt x="1069749" y="1107117"/>
                  </a:lnTo>
                  <a:lnTo>
                    <a:pt x="1069523" y="1120051"/>
                  </a:lnTo>
                  <a:lnTo>
                    <a:pt x="1069069" y="1132305"/>
                  </a:lnTo>
                  <a:lnTo>
                    <a:pt x="1068390" y="1143878"/>
                  </a:lnTo>
                  <a:lnTo>
                    <a:pt x="1067030" y="1165208"/>
                  </a:lnTo>
                  <a:lnTo>
                    <a:pt x="1065444" y="1182907"/>
                  </a:lnTo>
                  <a:lnTo>
                    <a:pt x="1064084" y="1196295"/>
                  </a:lnTo>
                  <a:lnTo>
                    <a:pt x="1056832" y="1192665"/>
                  </a:lnTo>
                  <a:lnTo>
                    <a:pt x="1053207" y="1191076"/>
                  </a:lnTo>
                  <a:lnTo>
                    <a:pt x="1049581" y="1189715"/>
                  </a:lnTo>
                  <a:lnTo>
                    <a:pt x="1045728" y="1188353"/>
                  </a:lnTo>
                  <a:lnTo>
                    <a:pt x="1041876" y="1187219"/>
                  </a:lnTo>
                  <a:lnTo>
                    <a:pt x="1037570" y="1186311"/>
                  </a:lnTo>
                  <a:lnTo>
                    <a:pt x="1033491" y="1185403"/>
                  </a:lnTo>
                  <a:lnTo>
                    <a:pt x="1027826" y="1146147"/>
                  </a:lnTo>
                  <a:lnTo>
                    <a:pt x="1024880" y="1127086"/>
                  </a:lnTo>
                  <a:lnTo>
                    <a:pt x="1021934" y="1109159"/>
                  </a:lnTo>
                  <a:lnTo>
                    <a:pt x="1018761" y="1091914"/>
                  </a:lnTo>
                  <a:lnTo>
                    <a:pt x="1015136" y="1075122"/>
                  </a:lnTo>
                  <a:lnTo>
                    <a:pt x="1013096" y="1067180"/>
                  </a:lnTo>
                  <a:lnTo>
                    <a:pt x="1010603" y="1059465"/>
                  </a:lnTo>
                  <a:lnTo>
                    <a:pt x="1008337" y="1051523"/>
                  </a:lnTo>
                  <a:lnTo>
                    <a:pt x="1006071" y="1044262"/>
                  </a:lnTo>
                  <a:lnTo>
                    <a:pt x="1003125" y="1037000"/>
                  </a:lnTo>
                  <a:lnTo>
                    <a:pt x="1000406" y="1029966"/>
                  </a:lnTo>
                  <a:lnTo>
                    <a:pt x="997233" y="1023159"/>
                  </a:lnTo>
                  <a:lnTo>
                    <a:pt x="994061" y="1016578"/>
                  </a:lnTo>
                  <a:lnTo>
                    <a:pt x="990435" y="1009997"/>
                  </a:lnTo>
                  <a:lnTo>
                    <a:pt x="986583" y="1003871"/>
                  </a:lnTo>
                  <a:lnTo>
                    <a:pt x="982504" y="997971"/>
                  </a:lnTo>
                  <a:lnTo>
                    <a:pt x="977971" y="992298"/>
                  </a:lnTo>
                  <a:lnTo>
                    <a:pt x="973439" y="986852"/>
                  </a:lnTo>
                  <a:lnTo>
                    <a:pt x="968454" y="981406"/>
                  </a:lnTo>
                  <a:lnTo>
                    <a:pt x="963241" y="976414"/>
                  </a:lnTo>
                  <a:lnTo>
                    <a:pt x="957576" y="971422"/>
                  </a:lnTo>
                  <a:lnTo>
                    <a:pt x="951458" y="966657"/>
                  </a:lnTo>
                  <a:lnTo>
                    <a:pt x="945112" y="962345"/>
                  </a:lnTo>
                  <a:lnTo>
                    <a:pt x="938087" y="958261"/>
                  </a:lnTo>
                  <a:lnTo>
                    <a:pt x="931063" y="954403"/>
                  </a:lnTo>
                  <a:lnTo>
                    <a:pt x="923131" y="960076"/>
                  </a:lnTo>
                  <a:lnTo>
                    <a:pt x="915426" y="965295"/>
                  </a:lnTo>
                  <a:lnTo>
                    <a:pt x="907268" y="970287"/>
                  </a:lnTo>
                  <a:lnTo>
                    <a:pt x="899563" y="975052"/>
                  </a:lnTo>
                  <a:lnTo>
                    <a:pt x="891632" y="979818"/>
                  </a:lnTo>
                  <a:lnTo>
                    <a:pt x="883701" y="984129"/>
                  </a:lnTo>
                  <a:lnTo>
                    <a:pt x="875996" y="988213"/>
                  </a:lnTo>
                  <a:lnTo>
                    <a:pt x="868291" y="992298"/>
                  </a:lnTo>
                  <a:lnTo>
                    <a:pt x="860359" y="995929"/>
                  </a:lnTo>
                  <a:lnTo>
                    <a:pt x="852655" y="999559"/>
                  </a:lnTo>
                  <a:lnTo>
                    <a:pt x="844950" y="1002509"/>
                  </a:lnTo>
                  <a:lnTo>
                    <a:pt x="837018" y="1005686"/>
                  </a:lnTo>
                  <a:lnTo>
                    <a:pt x="829314" y="1008636"/>
                  </a:lnTo>
                  <a:lnTo>
                    <a:pt x="821835" y="1011359"/>
                  </a:lnTo>
                  <a:lnTo>
                    <a:pt x="814357" y="1013628"/>
                  </a:lnTo>
                  <a:lnTo>
                    <a:pt x="806879" y="1016124"/>
                  </a:lnTo>
                  <a:lnTo>
                    <a:pt x="791696" y="1020209"/>
                  </a:lnTo>
                  <a:lnTo>
                    <a:pt x="776966" y="1023612"/>
                  </a:lnTo>
                  <a:lnTo>
                    <a:pt x="762690" y="1026335"/>
                  </a:lnTo>
                  <a:lnTo>
                    <a:pt x="748413" y="1028832"/>
                  </a:lnTo>
                  <a:lnTo>
                    <a:pt x="734590" y="1030420"/>
                  </a:lnTo>
                  <a:lnTo>
                    <a:pt x="720993" y="1031328"/>
                  </a:lnTo>
                  <a:lnTo>
                    <a:pt x="707849" y="1032235"/>
                  </a:lnTo>
                  <a:lnTo>
                    <a:pt x="694932" y="1032462"/>
                  </a:lnTo>
                  <a:lnTo>
                    <a:pt x="682469" y="1032235"/>
                  </a:lnTo>
                  <a:lnTo>
                    <a:pt x="670232" y="1031555"/>
                  </a:lnTo>
                  <a:lnTo>
                    <a:pt x="658675" y="1030874"/>
                  </a:lnTo>
                  <a:lnTo>
                    <a:pt x="647570" y="1029739"/>
                  </a:lnTo>
                  <a:lnTo>
                    <a:pt x="636920" y="1028605"/>
                  </a:lnTo>
                  <a:lnTo>
                    <a:pt x="626496" y="1027016"/>
                  </a:lnTo>
                  <a:lnTo>
                    <a:pt x="616978" y="1025201"/>
                  </a:lnTo>
                  <a:lnTo>
                    <a:pt x="607913" y="1023385"/>
                  </a:lnTo>
                  <a:lnTo>
                    <a:pt x="599302" y="1021570"/>
                  </a:lnTo>
                  <a:lnTo>
                    <a:pt x="591597" y="1019755"/>
                  </a:lnTo>
                  <a:lnTo>
                    <a:pt x="577547" y="1015897"/>
                  </a:lnTo>
                  <a:lnTo>
                    <a:pt x="566443" y="1012267"/>
                  </a:lnTo>
                  <a:lnTo>
                    <a:pt x="558059" y="1009317"/>
                  </a:lnTo>
                  <a:lnTo>
                    <a:pt x="553980" y="1017940"/>
                  </a:lnTo>
                  <a:lnTo>
                    <a:pt x="550127" y="1026789"/>
                  </a:lnTo>
                  <a:lnTo>
                    <a:pt x="546728" y="1035866"/>
                  </a:lnTo>
                  <a:lnTo>
                    <a:pt x="543782" y="1045396"/>
                  </a:lnTo>
                  <a:lnTo>
                    <a:pt x="541063" y="1055607"/>
                  </a:lnTo>
                  <a:lnTo>
                    <a:pt x="538343" y="1065591"/>
                  </a:lnTo>
                  <a:lnTo>
                    <a:pt x="536077" y="1076257"/>
                  </a:lnTo>
                  <a:lnTo>
                    <a:pt x="533811" y="1087148"/>
                  </a:lnTo>
                  <a:lnTo>
                    <a:pt x="529505" y="1110067"/>
                  </a:lnTo>
                  <a:lnTo>
                    <a:pt x="525653" y="1133893"/>
                  </a:lnTo>
                  <a:lnTo>
                    <a:pt x="521347" y="1159081"/>
                  </a:lnTo>
                  <a:lnTo>
                    <a:pt x="518628" y="1172242"/>
                  </a:lnTo>
                  <a:lnTo>
                    <a:pt x="516135" y="1185403"/>
                  </a:lnTo>
                  <a:lnTo>
                    <a:pt x="512056" y="1186311"/>
                  </a:lnTo>
                  <a:lnTo>
                    <a:pt x="507751" y="1187219"/>
                  </a:lnTo>
                  <a:lnTo>
                    <a:pt x="503672" y="1188580"/>
                  </a:lnTo>
                  <a:lnTo>
                    <a:pt x="499819" y="1189942"/>
                  </a:lnTo>
                  <a:lnTo>
                    <a:pt x="495967" y="1191530"/>
                  </a:lnTo>
                  <a:lnTo>
                    <a:pt x="492341" y="1192891"/>
                  </a:lnTo>
                  <a:lnTo>
                    <a:pt x="488715" y="1195161"/>
                  </a:lnTo>
                  <a:lnTo>
                    <a:pt x="485089" y="1196976"/>
                  </a:lnTo>
                  <a:lnTo>
                    <a:pt x="482823" y="1181546"/>
                  </a:lnTo>
                  <a:lnTo>
                    <a:pt x="481464" y="1172015"/>
                  </a:lnTo>
                  <a:lnTo>
                    <a:pt x="480331" y="1161123"/>
                  </a:lnTo>
                  <a:lnTo>
                    <a:pt x="479424" y="1148870"/>
                  </a:lnTo>
                  <a:lnTo>
                    <a:pt x="478518" y="1135935"/>
                  </a:lnTo>
                  <a:lnTo>
                    <a:pt x="478064" y="1121867"/>
                  </a:lnTo>
                  <a:lnTo>
                    <a:pt x="477838" y="1107344"/>
                  </a:lnTo>
                  <a:lnTo>
                    <a:pt x="478064" y="1092141"/>
                  </a:lnTo>
                  <a:lnTo>
                    <a:pt x="478744" y="1076030"/>
                  </a:lnTo>
                  <a:lnTo>
                    <a:pt x="480104" y="1059692"/>
                  </a:lnTo>
                  <a:lnTo>
                    <a:pt x="481237" y="1051296"/>
                  </a:lnTo>
                  <a:lnTo>
                    <a:pt x="482144" y="1043127"/>
                  </a:lnTo>
                  <a:lnTo>
                    <a:pt x="483503" y="1034504"/>
                  </a:lnTo>
                  <a:lnTo>
                    <a:pt x="484863" y="1025882"/>
                  </a:lnTo>
                  <a:lnTo>
                    <a:pt x="486676" y="1017259"/>
                  </a:lnTo>
                  <a:lnTo>
                    <a:pt x="488489" y="1008863"/>
                  </a:lnTo>
                  <a:lnTo>
                    <a:pt x="490528" y="1000240"/>
                  </a:lnTo>
                  <a:lnTo>
                    <a:pt x="492794" y="991617"/>
                  </a:lnTo>
                  <a:lnTo>
                    <a:pt x="495514" y="983221"/>
                  </a:lnTo>
                  <a:lnTo>
                    <a:pt x="498233" y="974599"/>
                  </a:lnTo>
                  <a:lnTo>
                    <a:pt x="501406" y="966203"/>
                  </a:lnTo>
                  <a:lnTo>
                    <a:pt x="504578" y="957580"/>
                  </a:lnTo>
                  <a:lnTo>
                    <a:pt x="508204" y="949411"/>
                  </a:lnTo>
                  <a:lnTo>
                    <a:pt x="512056" y="941242"/>
                  </a:lnTo>
                  <a:lnTo>
                    <a:pt x="516362" y="933073"/>
                  </a:lnTo>
                  <a:lnTo>
                    <a:pt x="520894" y="924904"/>
                  </a:lnTo>
                  <a:lnTo>
                    <a:pt x="525653" y="917189"/>
                  </a:lnTo>
                  <a:lnTo>
                    <a:pt x="530639" y="909474"/>
                  </a:lnTo>
                  <a:lnTo>
                    <a:pt x="536077" y="901985"/>
                  </a:lnTo>
                  <a:lnTo>
                    <a:pt x="541969" y="894270"/>
                  </a:lnTo>
                  <a:lnTo>
                    <a:pt x="548314" y="887009"/>
                  </a:lnTo>
                  <a:lnTo>
                    <a:pt x="554659" y="880201"/>
                  </a:lnTo>
                  <a:lnTo>
                    <a:pt x="561458" y="873394"/>
                  </a:lnTo>
                  <a:lnTo>
                    <a:pt x="568709" y="866813"/>
                  </a:lnTo>
                  <a:lnTo>
                    <a:pt x="576414" y="860460"/>
                  </a:lnTo>
                  <a:lnTo>
                    <a:pt x="584572" y="854333"/>
                  </a:lnTo>
                  <a:lnTo>
                    <a:pt x="592730" y="848433"/>
                  </a:lnTo>
                  <a:lnTo>
                    <a:pt x="601795" y="842987"/>
                  </a:lnTo>
                  <a:lnTo>
                    <a:pt x="611313" y="837541"/>
                  </a:lnTo>
                  <a:lnTo>
                    <a:pt x="620830" y="832549"/>
                  </a:lnTo>
                  <a:lnTo>
                    <a:pt x="630801" y="828011"/>
                  </a:lnTo>
                  <a:lnTo>
                    <a:pt x="641452" y="823926"/>
                  </a:lnTo>
                  <a:lnTo>
                    <a:pt x="652783" y="819615"/>
                  </a:lnTo>
                  <a:lnTo>
                    <a:pt x="664340" y="815984"/>
                  </a:lnTo>
                  <a:lnTo>
                    <a:pt x="676350" y="812807"/>
                  </a:lnTo>
                  <a:lnTo>
                    <a:pt x="689041" y="810084"/>
                  </a:lnTo>
                  <a:lnTo>
                    <a:pt x="701957" y="807815"/>
                  </a:lnTo>
                  <a:lnTo>
                    <a:pt x="715328" y="805546"/>
                  </a:lnTo>
                  <a:lnTo>
                    <a:pt x="729378" y="804184"/>
                  </a:lnTo>
                  <a:lnTo>
                    <a:pt x="744107" y="802823"/>
                  </a:lnTo>
                  <a:lnTo>
                    <a:pt x="759064" y="801915"/>
                  </a:lnTo>
                  <a:lnTo>
                    <a:pt x="774700" y="801688"/>
                  </a:lnTo>
                  <a:close/>
                  <a:moveTo>
                    <a:pt x="44000" y="736683"/>
                  </a:moveTo>
                  <a:lnTo>
                    <a:pt x="44000" y="2267412"/>
                  </a:lnTo>
                  <a:lnTo>
                    <a:pt x="2830736" y="2267412"/>
                  </a:lnTo>
                  <a:lnTo>
                    <a:pt x="2830736" y="736683"/>
                  </a:lnTo>
                  <a:lnTo>
                    <a:pt x="44000" y="736683"/>
                  </a:lnTo>
                  <a:close/>
                  <a:moveTo>
                    <a:pt x="1266245" y="538738"/>
                  </a:moveTo>
                  <a:lnTo>
                    <a:pt x="1261935" y="538964"/>
                  </a:lnTo>
                  <a:lnTo>
                    <a:pt x="1257399" y="539645"/>
                  </a:lnTo>
                  <a:lnTo>
                    <a:pt x="1253317" y="540778"/>
                  </a:lnTo>
                  <a:lnTo>
                    <a:pt x="1249234" y="542365"/>
                  </a:lnTo>
                  <a:lnTo>
                    <a:pt x="1245605" y="544179"/>
                  </a:lnTo>
                  <a:lnTo>
                    <a:pt x="1241977" y="546220"/>
                  </a:lnTo>
                  <a:lnTo>
                    <a:pt x="1238348" y="548714"/>
                  </a:lnTo>
                  <a:lnTo>
                    <a:pt x="1235172" y="551662"/>
                  </a:lnTo>
                  <a:lnTo>
                    <a:pt x="1232224" y="554836"/>
                  </a:lnTo>
                  <a:lnTo>
                    <a:pt x="1229956" y="558237"/>
                  </a:lnTo>
                  <a:lnTo>
                    <a:pt x="1227688" y="561865"/>
                  </a:lnTo>
                  <a:lnTo>
                    <a:pt x="1225874" y="565720"/>
                  </a:lnTo>
                  <a:lnTo>
                    <a:pt x="1224286" y="569574"/>
                  </a:lnTo>
                  <a:lnTo>
                    <a:pt x="1223152" y="573883"/>
                  </a:lnTo>
                  <a:lnTo>
                    <a:pt x="1222471" y="578191"/>
                  </a:lnTo>
                  <a:lnTo>
                    <a:pt x="1222471" y="582725"/>
                  </a:lnTo>
                  <a:lnTo>
                    <a:pt x="1222471" y="604719"/>
                  </a:lnTo>
                  <a:lnTo>
                    <a:pt x="1222471" y="609254"/>
                  </a:lnTo>
                  <a:lnTo>
                    <a:pt x="1223152" y="613562"/>
                  </a:lnTo>
                  <a:lnTo>
                    <a:pt x="1224286" y="617870"/>
                  </a:lnTo>
                  <a:lnTo>
                    <a:pt x="1225874" y="621725"/>
                  </a:lnTo>
                  <a:lnTo>
                    <a:pt x="1227688" y="625579"/>
                  </a:lnTo>
                  <a:lnTo>
                    <a:pt x="1229956" y="629207"/>
                  </a:lnTo>
                  <a:lnTo>
                    <a:pt x="1232224" y="632608"/>
                  </a:lnTo>
                  <a:lnTo>
                    <a:pt x="1235172" y="635556"/>
                  </a:lnTo>
                  <a:lnTo>
                    <a:pt x="1238348" y="638504"/>
                  </a:lnTo>
                  <a:lnTo>
                    <a:pt x="1241977" y="640998"/>
                  </a:lnTo>
                  <a:lnTo>
                    <a:pt x="1245605" y="643492"/>
                  </a:lnTo>
                  <a:lnTo>
                    <a:pt x="1249234" y="645306"/>
                  </a:lnTo>
                  <a:lnTo>
                    <a:pt x="1253317" y="646893"/>
                  </a:lnTo>
                  <a:lnTo>
                    <a:pt x="1257399" y="647800"/>
                  </a:lnTo>
                  <a:lnTo>
                    <a:pt x="1261935" y="648254"/>
                  </a:lnTo>
                  <a:lnTo>
                    <a:pt x="1266245" y="648707"/>
                  </a:lnTo>
                  <a:lnTo>
                    <a:pt x="1608265" y="648707"/>
                  </a:lnTo>
                  <a:lnTo>
                    <a:pt x="1613028" y="648254"/>
                  </a:lnTo>
                  <a:lnTo>
                    <a:pt x="1617337" y="647800"/>
                  </a:lnTo>
                  <a:lnTo>
                    <a:pt x="1621419" y="646893"/>
                  </a:lnTo>
                  <a:lnTo>
                    <a:pt x="1625502" y="645306"/>
                  </a:lnTo>
                  <a:lnTo>
                    <a:pt x="1629358" y="643492"/>
                  </a:lnTo>
                  <a:lnTo>
                    <a:pt x="1632986" y="640998"/>
                  </a:lnTo>
                  <a:lnTo>
                    <a:pt x="1636388" y="638504"/>
                  </a:lnTo>
                  <a:lnTo>
                    <a:pt x="1639337" y="635556"/>
                  </a:lnTo>
                  <a:lnTo>
                    <a:pt x="1642285" y="632608"/>
                  </a:lnTo>
                  <a:lnTo>
                    <a:pt x="1644780" y="629207"/>
                  </a:lnTo>
                  <a:lnTo>
                    <a:pt x="1647275" y="625579"/>
                  </a:lnTo>
                  <a:lnTo>
                    <a:pt x="1649089" y="621725"/>
                  </a:lnTo>
                  <a:lnTo>
                    <a:pt x="1650224" y="617870"/>
                  </a:lnTo>
                  <a:lnTo>
                    <a:pt x="1651584" y="613562"/>
                  </a:lnTo>
                  <a:lnTo>
                    <a:pt x="1652038" y="609254"/>
                  </a:lnTo>
                  <a:lnTo>
                    <a:pt x="1652492" y="604719"/>
                  </a:lnTo>
                  <a:lnTo>
                    <a:pt x="1652492" y="582725"/>
                  </a:lnTo>
                  <a:lnTo>
                    <a:pt x="1652038" y="578191"/>
                  </a:lnTo>
                  <a:lnTo>
                    <a:pt x="1651584" y="573883"/>
                  </a:lnTo>
                  <a:lnTo>
                    <a:pt x="1650224" y="569574"/>
                  </a:lnTo>
                  <a:lnTo>
                    <a:pt x="1649089" y="565720"/>
                  </a:lnTo>
                  <a:lnTo>
                    <a:pt x="1647275" y="561865"/>
                  </a:lnTo>
                  <a:lnTo>
                    <a:pt x="1644780" y="558237"/>
                  </a:lnTo>
                  <a:lnTo>
                    <a:pt x="1642285" y="554836"/>
                  </a:lnTo>
                  <a:lnTo>
                    <a:pt x="1639337" y="551662"/>
                  </a:lnTo>
                  <a:lnTo>
                    <a:pt x="1636388" y="548714"/>
                  </a:lnTo>
                  <a:lnTo>
                    <a:pt x="1632986" y="546220"/>
                  </a:lnTo>
                  <a:lnTo>
                    <a:pt x="1629358" y="544179"/>
                  </a:lnTo>
                  <a:lnTo>
                    <a:pt x="1625502" y="542365"/>
                  </a:lnTo>
                  <a:lnTo>
                    <a:pt x="1621419" y="540778"/>
                  </a:lnTo>
                  <a:lnTo>
                    <a:pt x="1617337" y="539645"/>
                  </a:lnTo>
                  <a:lnTo>
                    <a:pt x="1613028" y="538964"/>
                  </a:lnTo>
                  <a:lnTo>
                    <a:pt x="1608265" y="538738"/>
                  </a:lnTo>
                  <a:lnTo>
                    <a:pt x="1583997" y="538738"/>
                  </a:lnTo>
                  <a:lnTo>
                    <a:pt x="1583997" y="549848"/>
                  </a:lnTo>
                  <a:lnTo>
                    <a:pt x="1583997" y="554156"/>
                  </a:lnTo>
                  <a:lnTo>
                    <a:pt x="1583090" y="558691"/>
                  </a:lnTo>
                  <a:lnTo>
                    <a:pt x="1582182" y="562772"/>
                  </a:lnTo>
                  <a:lnTo>
                    <a:pt x="1580595" y="566627"/>
                  </a:lnTo>
                  <a:lnTo>
                    <a:pt x="1578780" y="570481"/>
                  </a:lnTo>
                  <a:lnTo>
                    <a:pt x="1576512" y="574109"/>
                  </a:lnTo>
                  <a:lnTo>
                    <a:pt x="1574017" y="577510"/>
                  </a:lnTo>
                  <a:lnTo>
                    <a:pt x="1571296" y="580685"/>
                  </a:lnTo>
                  <a:lnTo>
                    <a:pt x="1568121" y="583632"/>
                  </a:lnTo>
                  <a:lnTo>
                    <a:pt x="1564492" y="586126"/>
                  </a:lnTo>
                  <a:lnTo>
                    <a:pt x="1560863" y="588394"/>
                  </a:lnTo>
                  <a:lnTo>
                    <a:pt x="1557234" y="590208"/>
                  </a:lnTo>
                  <a:lnTo>
                    <a:pt x="1553152" y="591795"/>
                  </a:lnTo>
                  <a:lnTo>
                    <a:pt x="1548842" y="592929"/>
                  </a:lnTo>
                  <a:lnTo>
                    <a:pt x="1544533" y="593382"/>
                  </a:lnTo>
                  <a:lnTo>
                    <a:pt x="1539997" y="593609"/>
                  </a:lnTo>
                  <a:lnTo>
                    <a:pt x="1334739" y="593609"/>
                  </a:lnTo>
                  <a:lnTo>
                    <a:pt x="1330430" y="593382"/>
                  </a:lnTo>
                  <a:lnTo>
                    <a:pt x="1325894" y="592929"/>
                  </a:lnTo>
                  <a:lnTo>
                    <a:pt x="1321811" y="591795"/>
                  </a:lnTo>
                  <a:lnTo>
                    <a:pt x="1317729" y="590208"/>
                  </a:lnTo>
                  <a:lnTo>
                    <a:pt x="1313647" y="588394"/>
                  </a:lnTo>
                  <a:lnTo>
                    <a:pt x="1310018" y="586126"/>
                  </a:lnTo>
                  <a:lnTo>
                    <a:pt x="1306842" y="583632"/>
                  </a:lnTo>
                  <a:lnTo>
                    <a:pt x="1303667" y="580685"/>
                  </a:lnTo>
                  <a:lnTo>
                    <a:pt x="1300719" y="577510"/>
                  </a:lnTo>
                  <a:lnTo>
                    <a:pt x="1298224" y="574109"/>
                  </a:lnTo>
                  <a:lnTo>
                    <a:pt x="1296183" y="570481"/>
                  </a:lnTo>
                  <a:lnTo>
                    <a:pt x="1294368" y="566627"/>
                  </a:lnTo>
                  <a:lnTo>
                    <a:pt x="1292781" y="562772"/>
                  </a:lnTo>
                  <a:lnTo>
                    <a:pt x="1291647" y="558691"/>
                  </a:lnTo>
                  <a:lnTo>
                    <a:pt x="1290966" y="554156"/>
                  </a:lnTo>
                  <a:lnTo>
                    <a:pt x="1290739" y="549848"/>
                  </a:lnTo>
                  <a:lnTo>
                    <a:pt x="1290739" y="538738"/>
                  </a:lnTo>
                  <a:lnTo>
                    <a:pt x="1266245" y="538738"/>
                  </a:lnTo>
                  <a:close/>
                  <a:moveTo>
                    <a:pt x="1433626" y="87976"/>
                  </a:moveTo>
                  <a:lnTo>
                    <a:pt x="1429316" y="88203"/>
                  </a:lnTo>
                  <a:lnTo>
                    <a:pt x="1425688" y="88656"/>
                  </a:lnTo>
                  <a:lnTo>
                    <a:pt x="1421832" y="89336"/>
                  </a:lnTo>
                  <a:lnTo>
                    <a:pt x="1417976" y="90243"/>
                  </a:lnTo>
                  <a:lnTo>
                    <a:pt x="1414347" y="91150"/>
                  </a:lnTo>
                  <a:lnTo>
                    <a:pt x="1410718" y="92511"/>
                  </a:lnTo>
                  <a:lnTo>
                    <a:pt x="1407316" y="93871"/>
                  </a:lnTo>
                  <a:lnTo>
                    <a:pt x="1403688" y="95458"/>
                  </a:lnTo>
                  <a:lnTo>
                    <a:pt x="1400286" y="97272"/>
                  </a:lnTo>
                  <a:lnTo>
                    <a:pt x="1397337" y="99086"/>
                  </a:lnTo>
                  <a:lnTo>
                    <a:pt x="1394162" y="101127"/>
                  </a:lnTo>
                  <a:lnTo>
                    <a:pt x="1390987" y="103168"/>
                  </a:lnTo>
                  <a:lnTo>
                    <a:pt x="1388265" y="105435"/>
                  </a:lnTo>
                  <a:lnTo>
                    <a:pt x="1385316" y="107929"/>
                  </a:lnTo>
                  <a:lnTo>
                    <a:pt x="1382822" y="110423"/>
                  </a:lnTo>
                  <a:lnTo>
                    <a:pt x="1380100" y="113371"/>
                  </a:lnTo>
                  <a:lnTo>
                    <a:pt x="1377605" y="116092"/>
                  </a:lnTo>
                  <a:lnTo>
                    <a:pt x="1375110" y="119039"/>
                  </a:lnTo>
                  <a:lnTo>
                    <a:pt x="1373069" y="122214"/>
                  </a:lnTo>
                  <a:lnTo>
                    <a:pt x="1371028" y="125161"/>
                  </a:lnTo>
                  <a:lnTo>
                    <a:pt x="1369213" y="128336"/>
                  </a:lnTo>
                  <a:lnTo>
                    <a:pt x="1367399" y="131737"/>
                  </a:lnTo>
                  <a:lnTo>
                    <a:pt x="1365811" y="135138"/>
                  </a:lnTo>
                  <a:lnTo>
                    <a:pt x="1364677" y="138766"/>
                  </a:lnTo>
                  <a:lnTo>
                    <a:pt x="1363317" y="142394"/>
                  </a:lnTo>
                  <a:lnTo>
                    <a:pt x="1362183" y="146022"/>
                  </a:lnTo>
                  <a:lnTo>
                    <a:pt x="1361502" y="149650"/>
                  </a:lnTo>
                  <a:lnTo>
                    <a:pt x="1360595" y="153504"/>
                  </a:lnTo>
                  <a:lnTo>
                    <a:pt x="1360141" y="157359"/>
                  </a:lnTo>
                  <a:lnTo>
                    <a:pt x="1359914" y="161213"/>
                  </a:lnTo>
                  <a:lnTo>
                    <a:pt x="1359914" y="165295"/>
                  </a:lnTo>
                  <a:lnTo>
                    <a:pt x="1359914" y="169376"/>
                  </a:lnTo>
                  <a:lnTo>
                    <a:pt x="1360141" y="173231"/>
                  </a:lnTo>
                  <a:lnTo>
                    <a:pt x="1360595" y="177085"/>
                  </a:lnTo>
                  <a:lnTo>
                    <a:pt x="1361502" y="180940"/>
                  </a:lnTo>
                  <a:lnTo>
                    <a:pt x="1362183" y="184568"/>
                  </a:lnTo>
                  <a:lnTo>
                    <a:pt x="1363317" y="188422"/>
                  </a:lnTo>
                  <a:lnTo>
                    <a:pt x="1364677" y="192050"/>
                  </a:lnTo>
                  <a:lnTo>
                    <a:pt x="1365811" y="195451"/>
                  </a:lnTo>
                  <a:lnTo>
                    <a:pt x="1367399" y="198852"/>
                  </a:lnTo>
                  <a:lnTo>
                    <a:pt x="1369213" y="202253"/>
                  </a:lnTo>
                  <a:lnTo>
                    <a:pt x="1371028" y="205655"/>
                  </a:lnTo>
                  <a:lnTo>
                    <a:pt x="1373069" y="208602"/>
                  </a:lnTo>
                  <a:lnTo>
                    <a:pt x="1375110" y="211777"/>
                  </a:lnTo>
                  <a:lnTo>
                    <a:pt x="1377605" y="214724"/>
                  </a:lnTo>
                  <a:lnTo>
                    <a:pt x="1380100" y="217445"/>
                  </a:lnTo>
                  <a:lnTo>
                    <a:pt x="1382822" y="220166"/>
                  </a:lnTo>
                  <a:lnTo>
                    <a:pt x="1385316" y="222660"/>
                  </a:lnTo>
                  <a:lnTo>
                    <a:pt x="1388265" y="225381"/>
                  </a:lnTo>
                  <a:lnTo>
                    <a:pt x="1390987" y="227422"/>
                  </a:lnTo>
                  <a:lnTo>
                    <a:pt x="1394162" y="229689"/>
                  </a:lnTo>
                  <a:lnTo>
                    <a:pt x="1397337" y="231730"/>
                  </a:lnTo>
                  <a:lnTo>
                    <a:pt x="1400286" y="233544"/>
                  </a:lnTo>
                  <a:lnTo>
                    <a:pt x="1403688" y="235131"/>
                  </a:lnTo>
                  <a:lnTo>
                    <a:pt x="1407316" y="236718"/>
                  </a:lnTo>
                  <a:lnTo>
                    <a:pt x="1410718" y="238305"/>
                  </a:lnTo>
                  <a:lnTo>
                    <a:pt x="1414347" y="239212"/>
                  </a:lnTo>
                  <a:lnTo>
                    <a:pt x="1417976" y="240346"/>
                  </a:lnTo>
                  <a:lnTo>
                    <a:pt x="1421832" y="241253"/>
                  </a:lnTo>
                  <a:lnTo>
                    <a:pt x="1425688" y="241933"/>
                  </a:lnTo>
                  <a:lnTo>
                    <a:pt x="1429316" y="242387"/>
                  </a:lnTo>
                  <a:lnTo>
                    <a:pt x="1433626" y="242613"/>
                  </a:lnTo>
                  <a:lnTo>
                    <a:pt x="1437481" y="242840"/>
                  </a:lnTo>
                  <a:lnTo>
                    <a:pt x="1441337" y="242613"/>
                  </a:lnTo>
                  <a:lnTo>
                    <a:pt x="1445419" y="242387"/>
                  </a:lnTo>
                  <a:lnTo>
                    <a:pt x="1449275" y="241933"/>
                  </a:lnTo>
                  <a:lnTo>
                    <a:pt x="1452904" y="241253"/>
                  </a:lnTo>
                  <a:lnTo>
                    <a:pt x="1456986" y="240346"/>
                  </a:lnTo>
                  <a:lnTo>
                    <a:pt x="1460615" y="239212"/>
                  </a:lnTo>
                  <a:lnTo>
                    <a:pt x="1464244" y="238305"/>
                  </a:lnTo>
                  <a:lnTo>
                    <a:pt x="1467419" y="236718"/>
                  </a:lnTo>
                  <a:lnTo>
                    <a:pt x="1471048" y="235131"/>
                  </a:lnTo>
                  <a:lnTo>
                    <a:pt x="1474224" y="233544"/>
                  </a:lnTo>
                  <a:lnTo>
                    <a:pt x="1477626" y="231730"/>
                  </a:lnTo>
                  <a:lnTo>
                    <a:pt x="1480801" y="229689"/>
                  </a:lnTo>
                  <a:lnTo>
                    <a:pt x="1483749" y="227422"/>
                  </a:lnTo>
                  <a:lnTo>
                    <a:pt x="1486698" y="225381"/>
                  </a:lnTo>
                  <a:lnTo>
                    <a:pt x="1489646" y="222660"/>
                  </a:lnTo>
                  <a:lnTo>
                    <a:pt x="1492141" y="220166"/>
                  </a:lnTo>
                  <a:lnTo>
                    <a:pt x="1494636" y="217445"/>
                  </a:lnTo>
                  <a:lnTo>
                    <a:pt x="1497131" y="214724"/>
                  </a:lnTo>
                  <a:lnTo>
                    <a:pt x="1499399" y="211777"/>
                  </a:lnTo>
                  <a:lnTo>
                    <a:pt x="1501667" y="208602"/>
                  </a:lnTo>
                  <a:lnTo>
                    <a:pt x="1503482" y="205655"/>
                  </a:lnTo>
                  <a:lnTo>
                    <a:pt x="1505523" y="202253"/>
                  </a:lnTo>
                  <a:lnTo>
                    <a:pt x="1507110" y="198852"/>
                  </a:lnTo>
                  <a:lnTo>
                    <a:pt x="1508698" y="195451"/>
                  </a:lnTo>
                  <a:lnTo>
                    <a:pt x="1510286" y="192050"/>
                  </a:lnTo>
                  <a:lnTo>
                    <a:pt x="1511420" y="188422"/>
                  </a:lnTo>
                  <a:lnTo>
                    <a:pt x="1512327" y="184568"/>
                  </a:lnTo>
                  <a:lnTo>
                    <a:pt x="1513461" y="180940"/>
                  </a:lnTo>
                  <a:lnTo>
                    <a:pt x="1513915" y="177085"/>
                  </a:lnTo>
                  <a:lnTo>
                    <a:pt x="1514368" y="173231"/>
                  </a:lnTo>
                  <a:lnTo>
                    <a:pt x="1514595" y="169376"/>
                  </a:lnTo>
                  <a:lnTo>
                    <a:pt x="1515049" y="165295"/>
                  </a:lnTo>
                  <a:lnTo>
                    <a:pt x="1514595" y="161213"/>
                  </a:lnTo>
                  <a:lnTo>
                    <a:pt x="1514368" y="157359"/>
                  </a:lnTo>
                  <a:lnTo>
                    <a:pt x="1513915" y="153504"/>
                  </a:lnTo>
                  <a:lnTo>
                    <a:pt x="1513461" y="149650"/>
                  </a:lnTo>
                  <a:lnTo>
                    <a:pt x="1512327" y="146022"/>
                  </a:lnTo>
                  <a:lnTo>
                    <a:pt x="1511420" y="142394"/>
                  </a:lnTo>
                  <a:lnTo>
                    <a:pt x="1510286" y="138766"/>
                  </a:lnTo>
                  <a:lnTo>
                    <a:pt x="1508698" y="135138"/>
                  </a:lnTo>
                  <a:lnTo>
                    <a:pt x="1507110" y="131737"/>
                  </a:lnTo>
                  <a:lnTo>
                    <a:pt x="1505523" y="128336"/>
                  </a:lnTo>
                  <a:lnTo>
                    <a:pt x="1503482" y="125161"/>
                  </a:lnTo>
                  <a:lnTo>
                    <a:pt x="1501667" y="122214"/>
                  </a:lnTo>
                  <a:lnTo>
                    <a:pt x="1499399" y="119039"/>
                  </a:lnTo>
                  <a:lnTo>
                    <a:pt x="1497131" y="116092"/>
                  </a:lnTo>
                  <a:lnTo>
                    <a:pt x="1494636" y="113371"/>
                  </a:lnTo>
                  <a:lnTo>
                    <a:pt x="1492141" y="110423"/>
                  </a:lnTo>
                  <a:lnTo>
                    <a:pt x="1489646" y="107929"/>
                  </a:lnTo>
                  <a:lnTo>
                    <a:pt x="1486698" y="105435"/>
                  </a:lnTo>
                  <a:lnTo>
                    <a:pt x="1483749" y="103168"/>
                  </a:lnTo>
                  <a:lnTo>
                    <a:pt x="1480801" y="101127"/>
                  </a:lnTo>
                  <a:lnTo>
                    <a:pt x="1477626" y="99086"/>
                  </a:lnTo>
                  <a:lnTo>
                    <a:pt x="1474224" y="97272"/>
                  </a:lnTo>
                  <a:lnTo>
                    <a:pt x="1471048" y="95458"/>
                  </a:lnTo>
                  <a:lnTo>
                    <a:pt x="1467419" y="93871"/>
                  </a:lnTo>
                  <a:lnTo>
                    <a:pt x="1464244" y="92511"/>
                  </a:lnTo>
                  <a:lnTo>
                    <a:pt x="1460615" y="91150"/>
                  </a:lnTo>
                  <a:lnTo>
                    <a:pt x="1456986" y="90243"/>
                  </a:lnTo>
                  <a:lnTo>
                    <a:pt x="1452904" y="89336"/>
                  </a:lnTo>
                  <a:lnTo>
                    <a:pt x="1449275" y="88656"/>
                  </a:lnTo>
                  <a:lnTo>
                    <a:pt x="1445419" y="88203"/>
                  </a:lnTo>
                  <a:lnTo>
                    <a:pt x="1441337" y="87976"/>
                  </a:lnTo>
                  <a:lnTo>
                    <a:pt x="1437481" y="87976"/>
                  </a:lnTo>
                  <a:lnTo>
                    <a:pt x="1433626" y="87976"/>
                  </a:lnTo>
                  <a:close/>
                  <a:moveTo>
                    <a:pt x="1330430" y="0"/>
                  </a:moveTo>
                  <a:lnTo>
                    <a:pt x="1334739" y="0"/>
                  </a:lnTo>
                  <a:lnTo>
                    <a:pt x="1539997" y="0"/>
                  </a:lnTo>
                  <a:lnTo>
                    <a:pt x="1544533" y="0"/>
                  </a:lnTo>
                  <a:lnTo>
                    <a:pt x="1548842" y="681"/>
                  </a:lnTo>
                  <a:lnTo>
                    <a:pt x="1553152" y="1814"/>
                  </a:lnTo>
                  <a:lnTo>
                    <a:pt x="1557234" y="3401"/>
                  </a:lnTo>
                  <a:lnTo>
                    <a:pt x="1560863" y="5215"/>
                  </a:lnTo>
                  <a:lnTo>
                    <a:pt x="1564492" y="7483"/>
                  </a:lnTo>
                  <a:lnTo>
                    <a:pt x="1568121" y="9750"/>
                  </a:lnTo>
                  <a:lnTo>
                    <a:pt x="1571296" y="12698"/>
                  </a:lnTo>
                  <a:lnTo>
                    <a:pt x="1574017" y="15872"/>
                  </a:lnTo>
                  <a:lnTo>
                    <a:pt x="1576512" y="19273"/>
                  </a:lnTo>
                  <a:lnTo>
                    <a:pt x="1578780" y="22901"/>
                  </a:lnTo>
                  <a:lnTo>
                    <a:pt x="1580595" y="26756"/>
                  </a:lnTo>
                  <a:lnTo>
                    <a:pt x="1582182" y="30837"/>
                  </a:lnTo>
                  <a:lnTo>
                    <a:pt x="1583090" y="34919"/>
                  </a:lnTo>
                  <a:lnTo>
                    <a:pt x="1583997" y="39453"/>
                  </a:lnTo>
                  <a:lnTo>
                    <a:pt x="1583997" y="43761"/>
                  </a:lnTo>
                  <a:lnTo>
                    <a:pt x="1583997" y="450762"/>
                  </a:lnTo>
                  <a:lnTo>
                    <a:pt x="2742963" y="450762"/>
                  </a:lnTo>
                  <a:lnTo>
                    <a:pt x="2749768" y="450762"/>
                  </a:lnTo>
                  <a:lnTo>
                    <a:pt x="2756345" y="451442"/>
                  </a:lnTo>
                  <a:lnTo>
                    <a:pt x="2762922" y="452349"/>
                  </a:lnTo>
                  <a:lnTo>
                    <a:pt x="2769499" y="453483"/>
                  </a:lnTo>
                  <a:lnTo>
                    <a:pt x="2775623" y="455070"/>
                  </a:lnTo>
                  <a:lnTo>
                    <a:pt x="2782200" y="456884"/>
                  </a:lnTo>
                  <a:lnTo>
                    <a:pt x="2788097" y="458925"/>
                  </a:lnTo>
                  <a:lnTo>
                    <a:pt x="2793994" y="461192"/>
                  </a:lnTo>
                  <a:lnTo>
                    <a:pt x="2799891" y="463686"/>
                  </a:lnTo>
                  <a:lnTo>
                    <a:pt x="2805788" y="466634"/>
                  </a:lnTo>
                  <a:lnTo>
                    <a:pt x="2811231" y="470035"/>
                  </a:lnTo>
                  <a:lnTo>
                    <a:pt x="2816675" y="473436"/>
                  </a:lnTo>
                  <a:lnTo>
                    <a:pt x="2821664" y="477064"/>
                  </a:lnTo>
                  <a:lnTo>
                    <a:pt x="2826654" y="480919"/>
                  </a:lnTo>
                  <a:lnTo>
                    <a:pt x="2831417" y="485000"/>
                  </a:lnTo>
                  <a:lnTo>
                    <a:pt x="2835953" y="489535"/>
                  </a:lnTo>
                  <a:lnTo>
                    <a:pt x="2840489" y="494070"/>
                  </a:lnTo>
                  <a:lnTo>
                    <a:pt x="2844571" y="498831"/>
                  </a:lnTo>
                  <a:lnTo>
                    <a:pt x="2848427" y="504046"/>
                  </a:lnTo>
                  <a:lnTo>
                    <a:pt x="2852056" y="509261"/>
                  </a:lnTo>
                  <a:lnTo>
                    <a:pt x="2855685" y="514249"/>
                  </a:lnTo>
                  <a:lnTo>
                    <a:pt x="2858860" y="520145"/>
                  </a:lnTo>
                  <a:lnTo>
                    <a:pt x="2861809" y="525813"/>
                  </a:lnTo>
                  <a:lnTo>
                    <a:pt x="2864530" y="531482"/>
                  </a:lnTo>
                  <a:lnTo>
                    <a:pt x="2866798" y="537377"/>
                  </a:lnTo>
                  <a:lnTo>
                    <a:pt x="2869066" y="543726"/>
                  </a:lnTo>
                  <a:lnTo>
                    <a:pt x="2870881" y="549848"/>
                  </a:lnTo>
                  <a:lnTo>
                    <a:pt x="2872015" y="556423"/>
                  </a:lnTo>
                  <a:lnTo>
                    <a:pt x="2873375" y="562772"/>
                  </a:lnTo>
                  <a:lnTo>
                    <a:pt x="2874056" y="569348"/>
                  </a:lnTo>
                  <a:lnTo>
                    <a:pt x="2874736" y="575923"/>
                  </a:lnTo>
                  <a:lnTo>
                    <a:pt x="2874963" y="582725"/>
                  </a:lnTo>
                  <a:lnTo>
                    <a:pt x="2874963" y="2311400"/>
                  </a:lnTo>
                  <a:lnTo>
                    <a:pt x="0" y="2311400"/>
                  </a:lnTo>
                  <a:lnTo>
                    <a:pt x="0" y="582725"/>
                  </a:lnTo>
                  <a:lnTo>
                    <a:pt x="227" y="575923"/>
                  </a:lnTo>
                  <a:lnTo>
                    <a:pt x="680" y="569348"/>
                  </a:lnTo>
                  <a:lnTo>
                    <a:pt x="1588" y="562772"/>
                  </a:lnTo>
                  <a:lnTo>
                    <a:pt x="2722" y="556423"/>
                  </a:lnTo>
                  <a:lnTo>
                    <a:pt x="4082" y="549848"/>
                  </a:lnTo>
                  <a:lnTo>
                    <a:pt x="5897" y="543726"/>
                  </a:lnTo>
                  <a:lnTo>
                    <a:pt x="7938" y="537377"/>
                  </a:lnTo>
                  <a:lnTo>
                    <a:pt x="10206" y="531482"/>
                  </a:lnTo>
                  <a:lnTo>
                    <a:pt x="13154" y="525813"/>
                  </a:lnTo>
                  <a:lnTo>
                    <a:pt x="16103" y="520145"/>
                  </a:lnTo>
                  <a:lnTo>
                    <a:pt x="19051" y="514249"/>
                  </a:lnTo>
                  <a:lnTo>
                    <a:pt x="22453" y="509261"/>
                  </a:lnTo>
                  <a:lnTo>
                    <a:pt x="26309" y="504046"/>
                  </a:lnTo>
                  <a:lnTo>
                    <a:pt x="30165" y="498831"/>
                  </a:lnTo>
                  <a:lnTo>
                    <a:pt x="34474" y="494070"/>
                  </a:lnTo>
                  <a:lnTo>
                    <a:pt x="38783" y="489535"/>
                  </a:lnTo>
                  <a:lnTo>
                    <a:pt x="43319" y="485000"/>
                  </a:lnTo>
                  <a:lnTo>
                    <a:pt x="48082" y="480919"/>
                  </a:lnTo>
                  <a:lnTo>
                    <a:pt x="53072" y="477064"/>
                  </a:lnTo>
                  <a:lnTo>
                    <a:pt x="58288" y="473436"/>
                  </a:lnTo>
                  <a:lnTo>
                    <a:pt x="63732" y="470035"/>
                  </a:lnTo>
                  <a:lnTo>
                    <a:pt x="69175" y="466634"/>
                  </a:lnTo>
                  <a:lnTo>
                    <a:pt x="74845" y="463686"/>
                  </a:lnTo>
                  <a:lnTo>
                    <a:pt x="80742" y="461192"/>
                  </a:lnTo>
                  <a:lnTo>
                    <a:pt x="86866" y="458925"/>
                  </a:lnTo>
                  <a:lnTo>
                    <a:pt x="92763" y="456884"/>
                  </a:lnTo>
                  <a:lnTo>
                    <a:pt x="99340" y="455070"/>
                  </a:lnTo>
                  <a:lnTo>
                    <a:pt x="105464" y="453483"/>
                  </a:lnTo>
                  <a:lnTo>
                    <a:pt x="112041" y="452349"/>
                  </a:lnTo>
                  <a:lnTo>
                    <a:pt x="118618" y="451442"/>
                  </a:lnTo>
                  <a:lnTo>
                    <a:pt x="125195" y="450762"/>
                  </a:lnTo>
                  <a:lnTo>
                    <a:pt x="132000" y="450762"/>
                  </a:lnTo>
                  <a:lnTo>
                    <a:pt x="1290739" y="450762"/>
                  </a:lnTo>
                  <a:lnTo>
                    <a:pt x="1290739" y="43761"/>
                  </a:lnTo>
                  <a:lnTo>
                    <a:pt x="1290966" y="39453"/>
                  </a:lnTo>
                  <a:lnTo>
                    <a:pt x="1291647" y="34919"/>
                  </a:lnTo>
                  <a:lnTo>
                    <a:pt x="1292781" y="30837"/>
                  </a:lnTo>
                  <a:lnTo>
                    <a:pt x="1294368" y="26756"/>
                  </a:lnTo>
                  <a:lnTo>
                    <a:pt x="1296183" y="22901"/>
                  </a:lnTo>
                  <a:lnTo>
                    <a:pt x="1298224" y="19273"/>
                  </a:lnTo>
                  <a:lnTo>
                    <a:pt x="1300719" y="15872"/>
                  </a:lnTo>
                  <a:lnTo>
                    <a:pt x="1303667" y="12698"/>
                  </a:lnTo>
                  <a:lnTo>
                    <a:pt x="1306842" y="9750"/>
                  </a:lnTo>
                  <a:lnTo>
                    <a:pt x="1310018" y="7483"/>
                  </a:lnTo>
                  <a:lnTo>
                    <a:pt x="1313647" y="5215"/>
                  </a:lnTo>
                  <a:lnTo>
                    <a:pt x="1317729" y="3401"/>
                  </a:lnTo>
                  <a:lnTo>
                    <a:pt x="1321811" y="1814"/>
                  </a:lnTo>
                  <a:lnTo>
                    <a:pt x="1325894" y="681"/>
                  </a:lnTo>
                  <a:lnTo>
                    <a:pt x="13304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9" name="MH_Text_1"/>
          <p:cNvSpPr/>
          <p:nvPr>
            <p:custDataLst>
              <p:tags r:id="rId7"/>
            </p:custDataLst>
          </p:nvPr>
        </p:nvSpPr>
        <p:spPr>
          <a:xfrm>
            <a:off x="789980" y="731875"/>
            <a:ext cx="2897197" cy="2965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zh-CN" sz="1200" b="1" dirty="0">
                <a:solidFill>
                  <a:schemeClr val="tx1"/>
                </a:solidFill>
              </a:rPr>
              <a:t>无线充电后如何控制小车自启动？</a:t>
            </a:r>
            <a:endParaRPr lang="zh-CN" altLang="en-US" sz="12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0" name="MH_Text_1"/>
          <p:cNvSpPr/>
          <p:nvPr>
            <p:custDataLst>
              <p:tags r:id="rId8"/>
            </p:custDataLst>
          </p:nvPr>
        </p:nvSpPr>
        <p:spPr>
          <a:xfrm>
            <a:off x="1016296" y="1046754"/>
            <a:ext cx="3510275" cy="7150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r>
              <a:rPr lang="en-US" altLang="zh-CN" sz="1200" dirty="0">
                <a:solidFill>
                  <a:schemeClr val="tx1"/>
                </a:solidFill>
              </a:rPr>
              <a:t>      </a:t>
            </a:r>
            <a:r>
              <a:rPr lang="zh-CN" altLang="zh-CN" sz="1200" dirty="0">
                <a:solidFill>
                  <a:schemeClr val="tx1"/>
                </a:solidFill>
              </a:rPr>
              <a:t>解决方法：无线充电装置台附加可编程定时器功能。以</a:t>
            </a:r>
            <a:r>
              <a:rPr lang="en-US" altLang="zh-CN" sz="1200" dirty="0">
                <a:solidFill>
                  <a:schemeClr val="tx1"/>
                </a:solidFill>
              </a:rPr>
              <a:t>STC89C52</a:t>
            </a:r>
            <a:r>
              <a:rPr lang="zh-CN" altLang="zh-CN" sz="1200" dirty="0">
                <a:solidFill>
                  <a:schemeClr val="tx1"/>
                </a:solidFill>
              </a:rPr>
              <a:t>单片机为微控制器，利用单片机内部定时器，通过编写程序，实现一分钟或更长的固定时间定时，采用继电器作为自启动开关。到达定时时间时，继电器线圈失电，常触点导通，超级电容给小车电机供电，小车自启动。</a:t>
            </a:r>
          </a:p>
          <a:p>
            <a:endParaRPr lang="zh-CN" altLang="en-US" sz="1200" dirty="0">
              <a:solidFill>
                <a:schemeClr val="tx1"/>
              </a:solidFill>
              <a:cs typeface="+mn-ea"/>
              <a:sym typeface="+mn-lt"/>
            </a:endParaRPr>
          </a:p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4" name="MH_Text_1"/>
          <p:cNvSpPr/>
          <p:nvPr>
            <p:custDataLst>
              <p:tags r:id="rId9"/>
            </p:custDataLst>
          </p:nvPr>
        </p:nvSpPr>
        <p:spPr>
          <a:xfrm>
            <a:off x="568595" y="2887794"/>
            <a:ext cx="2664015" cy="283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zh-CN" sz="1200" b="1" dirty="0">
                <a:solidFill>
                  <a:schemeClr val="tx1"/>
                </a:solidFill>
              </a:rPr>
              <a:t>无线充电形式使小车能源供给受限，如何解决续航能力问题？</a:t>
            </a:r>
            <a:endParaRPr lang="zh-CN" altLang="en-US" sz="12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5" name="MH_Text_1"/>
          <p:cNvSpPr/>
          <p:nvPr>
            <p:custDataLst>
              <p:tags r:id="rId10"/>
            </p:custDataLst>
          </p:nvPr>
        </p:nvSpPr>
        <p:spPr>
          <a:xfrm>
            <a:off x="341006" y="3419691"/>
            <a:ext cx="2611743" cy="561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r>
              <a:rPr lang="en-US" altLang="zh-CN" sz="1200" dirty="0">
                <a:solidFill>
                  <a:schemeClr val="tx1"/>
                </a:solidFill>
              </a:rPr>
              <a:t>      </a:t>
            </a:r>
            <a:r>
              <a:rPr lang="zh-CN" altLang="zh-CN" sz="1200" dirty="0">
                <a:solidFill>
                  <a:schemeClr val="tx1"/>
                </a:solidFill>
              </a:rPr>
              <a:t>解决方法：自制小车底板，采用亚克力或树脂材料，优化电路结构，尽可能减小小车重量，另一方面，选用电容较大的法拉电容组。</a:t>
            </a:r>
          </a:p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65454F9-03C8-464B-B9A7-84C6C9FE0EE7}"/>
              </a:ext>
            </a:extLst>
          </p:cNvPr>
          <p:cNvSpPr txBox="1"/>
          <p:nvPr/>
        </p:nvSpPr>
        <p:spPr>
          <a:xfrm>
            <a:off x="5509245" y="869024"/>
            <a:ext cx="30228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       </a:t>
            </a:r>
            <a:r>
              <a:rPr lang="zh-CN" altLang="zh-CN" sz="1200" dirty="0"/>
              <a:t>解决方法：考虑到采用舵机转向会极大消耗电能，所以仅选用电机</a:t>
            </a:r>
            <a:r>
              <a:rPr lang="en-US" altLang="zh-CN" sz="1200" dirty="0" err="1"/>
              <a:t>pwm</a:t>
            </a:r>
            <a:r>
              <a:rPr lang="zh-CN" altLang="zh-CN" sz="1200" dirty="0"/>
              <a:t>调整控制差速方式实现小车转向。在对比多个红外对管组合方案并考虑节能后，确定采用</a:t>
            </a:r>
            <a:r>
              <a:rPr lang="en-US" altLang="zh-CN" sz="1200" dirty="0"/>
              <a:t>5</a:t>
            </a:r>
            <a:r>
              <a:rPr lang="zh-CN" altLang="zh-CN" sz="1200" dirty="0"/>
              <a:t>个红外对管方案，其可进行两级方向纠正控制，能大大提高循迹的可靠性。</a:t>
            </a:r>
          </a:p>
        </p:txBody>
      </p:sp>
      <p:sp>
        <p:nvSpPr>
          <p:cNvPr id="37" name="MH_Text_1">
            <a:extLst>
              <a:ext uri="{FF2B5EF4-FFF2-40B4-BE49-F238E27FC236}">
                <a16:creationId xmlns:a16="http://schemas.microsoft.com/office/drawing/2014/main" id="{2FBCD942-23DD-4A73-A1F9-CD770970CEB3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6227651" y="3715197"/>
            <a:ext cx="2859758" cy="10520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r>
              <a:rPr lang="en-US" altLang="zh-CN" sz="1200" dirty="0">
                <a:solidFill>
                  <a:schemeClr val="tx1"/>
                </a:solidFill>
              </a:rPr>
              <a:t>       </a:t>
            </a:r>
            <a:r>
              <a:rPr lang="zh-CN" altLang="zh-CN" sz="1200" dirty="0">
                <a:solidFill>
                  <a:schemeClr val="tx1"/>
                </a:solidFill>
              </a:rPr>
              <a:t>解决方法：设计</a:t>
            </a:r>
            <a:r>
              <a:rPr lang="en-US" altLang="zh-CN" sz="1200" dirty="0">
                <a:solidFill>
                  <a:schemeClr val="tx1"/>
                </a:solidFill>
              </a:rPr>
              <a:t>dc-dc</a:t>
            </a:r>
            <a:r>
              <a:rPr lang="zh-CN" altLang="zh-CN" sz="1200" dirty="0">
                <a:solidFill>
                  <a:schemeClr val="tx1"/>
                </a:solidFill>
              </a:rPr>
              <a:t>升压电路处理超级电容输出电压值，使其稳定在</a:t>
            </a:r>
            <a:r>
              <a:rPr lang="en-US" altLang="zh-CN" sz="1200" dirty="0">
                <a:solidFill>
                  <a:schemeClr val="tx1"/>
                </a:solidFill>
              </a:rPr>
              <a:t>12V</a:t>
            </a:r>
            <a:r>
              <a:rPr lang="zh-CN" altLang="zh-CN" sz="1200" dirty="0">
                <a:solidFill>
                  <a:schemeClr val="tx1"/>
                </a:solidFill>
              </a:rPr>
              <a:t>，考虑到系统无持续供电的特性，选用低功耗的升压芯片</a:t>
            </a:r>
            <a:r>
              <a:rPr lang="en-US" altLang="zh-CN" sz="1200" dirty="0">
                <a:solidFill>
                  <a:schemeClr val="tx1"/>
                </a:solidFill>
              </a:rPr>
              <a:t>MT3608</a:t>
            </a:r>
            <a:r>
              <a:rPr lang="zh-CN" altLang="zh-CN" sz="1200" dirty="0">
                <a:solidFill>
                  <a:schemeClr val="tx1"/>
                </a:solidFill>
              </a:rPr>
              <a:t>集合其外围电路实现升压稳压的功能。</a:t>
            </a:r>
          </a:p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BFB8D6B-E5AC-457A-9935-99975C6AB819}"/>
              </a:ext>
            </a:extLst>
          </p:cNvPr>
          <p:cNvSpPr txBox="1"/>
          <p:nvPr/>
        </p:nvSpPr>
        <p:spPr>
          <a:xfrm>
            <a:off x="5899654" y="2660291"/>
            <a:ext cx="3164836" cy="959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zh-CN" sz="1200" b="1" dirty="0">
                <a:solidFill>
                  <a:schemeClr val="tx1"/>
                </a:solidFill>
              </a:rPr>
              <a:t>经测量，超级电容储电量和电压平方成正比，实际输出的时候，前一阶段电压下降比较慢，但后期下降速度逐渐增加，作为供电系统及其不稳定，如何解决？</a:t>
            </a:r>
          </a:p>
        </p:txBody>
      </p:sp>
      <p:sp>
        <p:nvSpPr>
          <p:cNvPr id="38" name="MH_Text_1">
            <a:extLst>
              <a:ext uri="{FF2B5EF4-FFF2-40B4-BE49-F238E27FC236}">
                <a16:creationId xmlns:a16="http://schemas.microsoft.com/office/drawing/2014/main" id="{ABC79667-7B53-4AFB-830E-D6B9E49C195D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5724128" y="571616"/>
            <a:ext cx="2897197" cy="2965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zh-CN" sz="1200" b="1" dirty="0">
                <a:solidFill>
                  <a:schemeClr val="tx1"/>
                </a:solidFill>
              </a:rPr>
              <a:t>小车如何稳定循迹</a:t>
            </a:r>
            <a:r>
              <a:rPr lang="zh-CN" altLang="en-US" sz="1200" b="1" dirty="0">
                <a:solidFill>
                  <a:schemeClr val="tx1"/>
                </a:solidFill>
              </a:rPr>
              <a:t>？</a:t>
            </a:r>
            <a:r>
              <a:rPr lang="zh-CN" altLang="zh-CN" sz="1200" b="1" dirty="0"/>
              <a:t>？</a:t>
            </a:r>
            <a:endParaRPr lang="zh-CN" altLang="en-US" sz="12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8881751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4" grpId="0"/>
      <p:bldP spid="35" grpId="0"/>
      <p:bldP spid="11" grpId="0"/>
      <p:bldP spid="37" grpId="0"/>
      <p:bldP spid="3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590961" y="2465102"/>
            <a:ext cx="3960444" cy="504056"/>
          </a:xfrm>
          <a:custGeom>
            <a:avLst/>
            <a:gdLst/>
            <a:ahLst/>
            <a:cxnLst/>
            <a:rect l="l" t="t" r="r" b="b"/>
            <a:pathLst>
              <a:path w="3960444" h="504056">
                <a:moveTo>
                  <a:pt x="2" y="0"/>
                </a:moveTo>
                <a:lnTo>
                  <a:pt x="3960440" y="0"/>
                </a:lnTo>
                <a:lnTo>
                  <a:pt x="3708414" y="252026"/>
                </a:lnTo>
                <a:lnTo>
                  <a:pt x="3960444" y="504056"/>
                </a:lnTo>
                <a:lnTo>
                  <a:pt x="0" y="504056"/>
                </a:lnTo>
                <a:lnTo>
                  <a:pt x="252029" y="2520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26230" y="2517074"/>
            <a:ext cx="316393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2000" b="1" dirty="0">
                <a:solidFill>
                  <a:schemeClr val="bg1"/>
                </a:solidFill>
                <a:cs typeface="+mn-ea"/>
              </a:rPr>
              <a:t>已有阶段性成果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椭圆 11"/>
          <p:cNvSpPr/>
          <p:nvPr/>
        </p:nvSpPr>
        <p:spPr>
          <a:xfrm>
            <a:off x="4097566" y="1059583"/>
            <a:ext cx="948873" cy="1143356"/>
          </a:xfrm>
          <a:custGeom>
            <a:avLst/>
            <a:gdLst/>
            <a:ahLst/>
            <a:cxnLst/>
            <a:rect l="l" t="t" r="r" b="b"/>
            <a:pathLst>
              <a:path w="1845204" h="2223400">
                <a:moveTo>
                  <a:pt x="922602" y="0"/>
                </a:moveTo>
                <a:cubicBezTo>
                  <a:pt x="1432141" y="0"/>
                  <a:pt x="1845204" y="413063"/>
                  <a:pt x="1845204" y="922602"/>
                </a:cubicBezTo>
                <a:cubicBezTo>
                  <a:pt x="1845204" y="1147299"/>
                  <a:pt x="1764878" y="1353235"/>
                  <a:pt x="1628134" y="1510557"/>
                </a:cubicBezTo>
                <a:lnTo>
                  <a:pt x="1635445" y="1510557"/>
                </a:lnTo>
                <a:lnTo>
                  <a:pt x="1593653" y="1552349"/>
                </a:lnTo>
                <a:cubicBezTo>
                  <a:pt x="1581994" y="1568184"/>
                  <a:pt x="1568184" y="1581994"/>
                  <a:pt x="1552350" y="1593652"/>
                </a:cubicBezTo>
                <a:lnTo>
                  <a:pt x="922602" y="2223400"/>
                </a:lnTo>
                <a:lnTo>
                  <a:pt x="292852" y="1593650"/>
                </a:lnTo>
                <a:cubicBezTo>
                  <a:pt x="277019" y="1581993"/>
                  <a:pt x="263211" y="1568185"/>
                  <a:pt x="251554" y="1552352"/>
                </a:cubicBezTo>
                <a:lnTo>
                  <a:pt x="209759" y="1510557"/>
                </a:lnTo>
                <a:lnTo>
                  <a:pt x="217070" y="1510557"/>
                </a:lnTo>
                <a:cubicBezTo>
                  <a:pt x="80326" y="1353235"/>
                  <a:pt x="0" y="1147299"/>
                  <a:pt x="0" y="922602"/>
                </a:cubicBezTo>
                <a:cubicBezTo>
                  <a:pt x="0" y="413063"/>
                  <a:pt x="413063" y="0"/>
                  <a:pt x="9226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04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99992" y="3113804"/>
            <a:ext cx="0" cy="1116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日期占位符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11:39:00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阶段性成果及进展</a:t>
            </a:r>
          </a:p>
        </p:txBody>
      </p:sp>
      <p:sp>
        <p:nvSpPr>
          <p:cNvPr id="4" name="MH_Other_1"/>
          <p:cNvSpPr/>
          <p:nvPr>
            <p:custDataLst>
              <p:tags r:id="rId3"/>
            </p:custDataLst>
          </p:nvPr>
        </p:nvSpPr>
        <p:spPr bwMode="auto">
          <a:xfrm>
            <a:off x="3578536" y="2731500"/>
            <a:ext cx="2023328" cy="2266304"/>
          </a:xfrm>
          <a:custGeom>
            <a:avLst/>
            <a:gdLst>
              <a:gd name="T0" fmla="*/ 2880 w 5977"/>
              <a:gd name="T1" fmla="*/ 366 h 6949"/>
              <a:gd name="T2" fmla="*/ 2537 w 5977"/>
              <a:gd name="T3" fmla="*/ 1873 h 6949"/>
              <a:gd name="T4" fmla="*/ 1824 w 5977"/>
              <a:gd name="T5" fmla="*/ 603 h 6949"/>
              <a:gd name="T6" fmla="*/ 1753 w 5977"/>
              <a:gd name="T7" fmla="*/ 670 h 6949"/>
              <a:gd name="T8" fmla="*/ 2538 w 5977"/>
              <a:gd name="T9" fmla="*/ 2541 h 6949"/>
              <a:gd name="T10" fmla="*/ 2222 w 5977"/>
              <a:gd name="T11" fmla="*/ 2790 h 6949"/>
              <a:gd name="T12" fmla="*/ 535 w 5977"/>
              <a:gd name="T13" fmla="*/ 1885 h 6949"/>
              <a:gd name="T14" fmla="*/ 376 w 5977"/>
              <a:gd name="T15" fmla="*/ 1956 h 6949"/>
              <a:gd name="T16" fmla="*/ 1565 w 5977"/>
              <a:gd name="T17" fmla="*/ 2480 h 6949"/>
              <a:gd name="T18" fmla="*/ 2389 w 5977"/>
              <a:gd name="T19" fmla="*/ 3537 h 6949"/>
              <a:gd name="T20" fmla="*/ 2135 w 5977"/>
              <a:gd name="T21" fmla="*/ 4240 h 6949"/>
              <a:gd name="T22" fmla="*/ 12 w 5977"/>
              <a:gd name="T23" fmla="*/ 3875 h 6949"/>
              <a:gd name="T24" fmla="*/ 0 w 5977"/>
              <a:gd name="T25" fmla="*/ 4054 h 6949"/>
              <a:gd name="T26" fmla="*/ 2184 w 5977"/>
              <a:gd name="T27" fmla="*/ 4580 h 6949"/>
              <a:gd name="T28" fmla="*/ 2243 w 5977"/>
              <a:gd name="T29" fmla="*/ 6033 h 6949"/>
              <a:gd name="T30" fmla="*/ 1565 w 5977"/>
              <a:gd name="T31" fmla="*/ 6635 h 6949"/>
              <a:gd name="T32" fmla="*/ 908 w 5977"/>
              <a:gd name="T33" fmla="*/ 6761 h 6949"/>
              <a:gd name="T34" fmla="*/ 3978 w 5977"/>
              <a:gd name="T35" fmla="*/ 6888 h 6949"/>
              <a:gd name="T36" fmla="*/ 4444 w 5977"/>
              <a:gd name="T37" fmla="*/ 6786 h 6949"/>
              <a:gd name="T38" fmla="*/ 3990 w 5977"/>
              <a:gd name="T39" fmla="*/ 6677 h 6949"/>
              <a:gd name="T40" fmla="*/ 3121 w 5977"/>
              <a:gd name="T41" fmla="*/ 6098 h 6949"/>
              <a:gd name="T42" fmla="*/ 3103 w 5977"/>
              <a:gd name="T43" fmla="*/ 4773 h 6949"/>
              <a:gd name="T44" fmla="*/ 4614 w 5977"/>
              <a:gd name="T45" fmla="*/ 4157 h 6949"/>
              <a:gd name="T46" fmla="*/ 5977 w 5977"/>
              <a:gd name="T47" fmla="*/ 4030 h 6949"/>
              <a:gd name="T48" fmla="*/ 5970 w 5977"/>
              <a:gd name="T49" fmla="*/ 3829 h 6949"/>
              <a:gd name="T50" fmla="*/ 5710 w 5977"/>
              <a:gd name="T51" fmla="*/ 3898 h 6949"/>
              <a:gd name="T52" fmla="*/ 3071 w 5977"/>
              <a:gd name="T53" fmla="*/ 4243 h 6949"/>
              <a:gd name="T54" fmla="*/ 3308 w 5977"/>
              <a:gd name="T55" fmla="*/ 2959 h 6949"/>
              <a:gd name="T56" fmla="*/ 5462 w 5977"/>
              <a:gd name="T57" fmla="*/ 2202 h 6949"/>
              <a:gd name="T58" fmla="*/ 5391 w 5977"/>
              <a:gd name="T59" fmla="*/ 2119 h 6949"/>
              <a:gd name="T60" fmla="*/ 3824 w 5977"/>
              <a:gd name="T61" fmla="*/ 2471 h 6949"/>
              <a:gd name="T62" fmla="*/ 2916 w 5977"/>
              <a:gd name="T63" fmla="*/ 2840 h 6949"/>
              <a:gd name="T64" fmla="*/ 3083 w 5977"/>
              <a:gd name="T65" fmla="*/ 2377 h 6949"/>
              <a:gd name="T66" fmla="*/ 4059 w 5977"/>
              <a:gd name="T67" fmla="*/ 1013 h 6949"/>
              <a:gd name="T68" fmla="*/ 3418 w 5977"/>
              <a:gd name="T69" fmla="*/ 1832 h 6949"/>
              <a:gd name="T70" fmla="*/ 2806 w 5977"/>
              <a:gd name="T71" fmla="*/ 2127 h 6949"/>
              <a:gd name="T72" fmla="*/ 2979 w 5977"/>
              <a:gd name="T73" fmla="*/ 540 h 6949"/>
              <a:gd name="T74" fmla="*/ 2932 w 5977"/>
              <a:gd name="T75" fmla="*/ 1 h 6949"/>
              <a:gd name="T76" fmla="*/ 2785 w 5977"/>
              <a:gd name="T77" fmla="*/ 0 h 69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977" h="6949">
                <a:moveTo>
                  <a:pt x="2785" y="0"/>
                </a:moveTo>
                <a:cubicBezTo>
                  <a:pt x="2841" y="42"/>
                  <a:pt x="2858" y="134"/>
                  <a:pt x="2880" y="366"/>
                </a:cubicBezTo>
                <a:cubicBezTo>
                  <a:pt x="2910" y="674"/>
                  <a:pt x="2891" y="857"/>
                  <a:pt x="2760" y="1513"/>
                </a:cubicBezTo>
                <a:cubicBezTo>
                  <a:pt x="2638" y="2133"/>
                  <a:pt x="2639" y="2130"/>
                  <a:pt x="2537" y="1873"/>
                </a:cubicBezTo>
                <a:cubicBezTo>
                  <a:pt x="2413" y="1562"/>
                  <a:pt x="2149" y="1060"/>
                  <a:pt x="1997" y="847"/>
                </a:cubicBezTo>
                <a:cubicBezTo>
                  <a:pt x="1912" y="730"/>
                  <a:pt x="1834" y="619"/>
                  <a:pt x="1824" y="603"/>
                </a:cubicBezTo>
                <a:cubicBezTo>
                  <a:pt x="1821" y="599"/>
                  <a:pt x="1822" y="588"/>
                  <a:pt x="1825" y="573"/>
                </a:cubicBezTo>
                <a:cubicBezTo>
                  <a:pt x="1802" y="607"/>
                  <a:pt x="1779" y="639"/>
                  <a:pt x="1753" y="670"/>
                </a:cubicBezTo>
                <a:cubicBezTo>
                  <a:pt x="1818" y="723"/>
                  <a:pt x="2054" y="1118"/>
                  <a:pt x="2190" y="1400"/>
                </a:cubicBezTo>
                <a:cubicBezTo>
                  <a:pt x="2346" y="1724"/>
                  <a:pt x="2539" y="2359"/>
                  <a:pt x="2538" y="2541"/>
                </a:cubicBezTo>
                <a:cubicBezTo>
                  <a:pt x="2537" y="2685"/>
                  <a:pt x="2494" y="2855"/>
                  <a:pt x="2446" y="2903"/>
                </a:cubicBezTo>
                <a:cubicBezTo>
                  <a:pt x="2409" y="2940"/>
                  <a:pt x="2382" y="2926"/>
                  <a:pt x="2222" y="2790"/>
                </a:cubicBezTo>
                <a:cubicBezTo>
                  <a:pt x="1978" y="2584"/>
                  <a:pt x="1756" y="2436"/>
                  <a:pt x="1436" y="2266"/>
                </a:cubicBezTo>
                <a:cubicBezTo>
                  <a:pt x="1187" y="2133"/>
                  <a:pt x="694" y="1925"/>
                  <a:pt x="535" y="1885"/>
                </a:cubicBezTo>
                <a:cubicBezTo>
                  <a:pt x="470" y="1868"/>
                  <a:pt x="435" y="1856"/>
                  <a:pt x="420" y="1823"/>
                </a:cubicBezTo>
                <a:cubicBezTo>
                  <a:pt x="408" y="1868"/>
                  <a:pt x="393" y="1913"/>
                  <a:pt x="376" y="1956"/>
                </a:cubicBezTo>
                <a:cubicBezTo>
                  <a:pt x="383" y="1953"/>
                  <a:pt x="389" y="1951"/>
                  <a:pt x="395" y="1951"/>
                </a:cubicBezTo>
                <a:cubicBezTo>
                  <a:pt x="549" y="1951"/>
                  <a:pt x="1204" y="2247"/>
                  <a:pt x="1565" y="2480"/>
                </a:cubicBezTo>
                <a:cubicBezTo>
                  <a:pt x="1801" y="2632"/>
                  <a:pt x="2168" y="2981"/>
                  <a:pt x="2287" y="3167"/>
                </a:cubicBezTo>
                <a:cubicBezTo>
                  <a:pt x="2358" y="3279"/>
                  <a:pt x="2375" y="3338"/>
                  <a:pt x="2389" y="3537"/>
                </a:cubicBezTo>
                <a:cubicBezTo>
                  <a:pt x="2407" y="3784"/>
                  <a:pt x="2356" y="4253"/>
                  <a:pt x="2309" y="4282"/>
                </a:cubicBezTo>
                <a:cubicBezTo>
                  <a:pt x="2294" y="4291"/>
                  <a:pt x="2216" y="4272"/>
                  <a:pt x="2135" y="4240"/>
                </a:cubicBezTo>
                <a:cubicBezTo>
                  <a:pt x="1771" y="4095"/>
                  <a:pt x="1129" y="3975"/>
                  <a:pt x="401" y="3915"/>
                </a:cubicBezTo>
                <a:cubicBezTo>
                  <a:pt x="234" y="3901"/>
                  <a:pt x="89" y="3886"/>
                  <a:pt x="12" y="3875"/>
                </a:cubicBezTo>
                <a:cubicBezTo>
                  <a:pt x="12" y="3877"/>
                  <a:pt x="12" y="3878"/>
                  <a:pt x="12" y="3880"/>
                </a:cubicBezTo>
                <a:cubicBezTo>
                  <a:pt x="12" y="3939"/>
                  <a:pt x="8" y="3997"/>
                  <a:pt x="0" y="4054"/>
                </a:cubicBezTo>
                <a:lnTo>
                  <a:pt x="229" y="4057"/>
                </a:lnTo>
                <a:cubicBezTo>
                  <a:pt x="1035" y="4066"/>
                  <a:pt x="1849" y="4284"/>
                  <a:pt x="2184" y="4580"/>
                </a:cubicBezTo>
                <a:cubicBezTo>
                  <a:pt x="2296" y="4678"/>
                  <a:pt x="2311" y="4707"/>
                  <a:pt x="2329" y="4848"/>
                </a:cubicBezTo>
                <a:cubicBezTo>
                  <a:pt x="2353" y="5035"/>
                  <a:pt x="2303" y="5720"/>
                  <a:pt x="2243" y="6033"/>
                </a:cubicBezTo>
                <a:cubicBezTo>
                  <a:pt x="2219" y="6155"/>
                  <a:pt x="2177" y="6286"/>
                  <a:pt x="2148" y="6324"/>
                </a:cubicBezTo>
                <a:cubicBezTo>
                  <a:pt x="2078" y="6419"/>
                  <a:pt x="1739" y="6599"/>
                  <a:pt x="1565" y="6635"/>
                </a:cubicBezTo>
                <a:cubicBezTo>
                  <a:pt x="1488" y="6651"/>
                  <a:pt x="1312" y="6682"/>
                  <a:pt x="1175" y="6704"/>
                </a:cubicBezTo>
                <a:cubicBezTo>
                  <a:pt x="1037" y="6727"/>
                  <a:pt x="917" y="6752"/>
                  <a:pt x="908" y="6761"/>
                </a:cubicBezTo>
                <a:cubicBezTo>
                  <a:pt x="846" y="6823"/>
                  <a:pt x="1154" y="6882"/>
                  <a:pt x="1733" y="6919"/>
                </a:cubicBezTo>
                <a:cubicBezTo>
                  <a:pt x="2214" y="6949"/>
                  <a:pt x="3600" y="6930"/>
                  <a:pt x="3978" y="6888"/>
                </a:cubicBezTo>
                <a:cubicBezTo>
                  <a:pt x="4141" y="6870"/>
                  <a:pt x="4313" y="6840"/>
                  <a:pt x="4359" y="6821"/>
                </a:cubicBezTo>
                <a:lnTo>
                  <a:pt x="4444" y="6786"/>
                </a:lnTo>
                <a:lnTo>
                  <a:pt x="4380" y="6752"/>
                </a:lnTo>
                <a:cubicBezTo>
                  <a:pt x="4344" y="6733"/>
                  <a:pt x="4169" y="6699"/>
                  <a:pt x="3990" y="6677"/>
                </a:cubicBezTo>
                <a:cubicBezTo>
                  <a:pt x="3636" y="6633"/>
                  <a:pt x="3384" y="6538"/>
                  <a:pt x="3223" y="6387"/>
                </a:cubicBezTo>
                <a:cubicBezTo>
                  <a:pt x="3147" y="6317"/>
                  <a:pt x="3136" y="6284"/>
                  <a:pt x="3121" y="6098"/>
                </a:cubicBezTo>
                <a:cubicBezTo>
                  <a:pt x="3098" y="5808"/>
                  <a:pt x="3092" y="5584"/>
                  <a:pt x="3098" y="5147"/>
                </a:cubicBezTo>
                <a:lnTo>
                  <a:pt x="3103" y="4773"/>
                </a:lnTo>
                <a:lnTo>
                  <a:pt x="3201" y="4665"/>
                </a:lnTo>
                <a:cubicBezTo>
                  <a:pt x="3389" y="4458"/>
                  <a:pt x="3879" y="4281"/>
                  <a:pt x="4614" y="4157"/>
                </a:cubicBezTo>
                <a:cubicBezTo>
                  <a:pt x="4997" y="4092"/>
                  <a:pt x="5912" y="4000"/>
                  <a:pt x="5966" y="4021"/>
                </a:cubicBezTo>
                <a:cubicBezTo>
                  <a:pt x="5969" y="4022"/>
                  <a:pt x="5973" y="4026"/>
                  <a:pt x="5977" y="4030"/>
                </a:cubicBezTo>
                <a:cubicBezTo>
                  <a:pt x="5971" y="3983"/>
                  <a:pt x="5968" y="3935"/>
                  <a:pt x="5968" y="3887"/>
                </a:cubicBezTo>
                <a:cubicBezTo>
                  <a:pt x="5968" y="3867"/>
                  <a:pt x="5969" y="3848"/>
                  <a:pt x="5970" y="3829"/>
                </a:cubicBezTo>
                <a:cubicBezTo>
                  <a:pt x="5961" y="3854"/>
                  <a:pt x="5951" y="3871"/>
                  <a:pt x="5942" y="3877"/>
                </a:cubicBezTo>
                <a:cubicBezTo>
                  <a:pt x="5925" y="3888"/>
                  <a:pt x="5821" y="3898"/>
                  <a:pt x="5710" y="3898"/>
                </a:cubicBezTo>
                <a:cubicBezTo>
                  <a:pt x="5247" y="3899"/>
                  <a:pt x="4355" y="4013"/>
                  <a:pt x="3586" y="4169"/>
                </a:cubicBezTo>
                <a:cubicBezTo>
                  <a:pt x="3302" y="4226"/>
                  <a:pt x="3085" y="4257"/>
                  <a:pt x="3071" y="4243"/>
                </a:cubicBezTo>
                <a:cubicBezTo>
                  <a:pt x="3043" y="4215"/>
                  <a:pt x="2962" y="3612"/>
                  <a:pt x="2962" y="3431"/>
                </a:cubicBezTo>
                <a:cubicBezTo>
                  <a:pt x="2962" y="3287"/>
                  <a:pt x="3037" y="3185"/>
                  <a:pt x="3308" y="2959"/>
                </a:cubicBezTo>
                <a:cubicBezTo>
                  <a:pt x="3708" y="2626"/>
                  <a:pt x="4264" y="2412"/>
                  <a:pt x="5130" y="2260"/>
                </a:cubicBezTo>
                <a:lnTo>
                  <a:pt x="5462" y="2202"/>
                </a:lnTo>
                <a:cubicBezTo>
                  <a:pt x="5441" y="2169"/>
                  <a:pt x="5420" y="2136"/>
                  <a:pt x="5403" y="2101"/>
                </a:cubicBezTo>
                <a:cubicBezTo>
                  <a:pt x="5400" y="2110"/>
                  <a:pt x="5397" y="2116"/>
                  <a:pt x="5391" y="2119"/>
                </a:cubicBezTo>
                <a:cubicBezTo>
                  <a:pt x="5374" y="2130"/>
                  <a:pt x="5204" y="2161"/>
                  <a:pt x="5015" y="2189"/>
                </a:cubicBezTo>
                <a:cubicBezTo>
                  <a:pt x="4603" y="2249"/>
                  <a:pt x="4090" y="2371"/>
                  <a:pt x="3824" y="2471"/>
                </a:cubicBezTo>
                <a:cubicBezTo>
                  <a:pt x="3718" y="2511"/>
                  <a:pt x="3480" y="2623"/>
                  <a:pt x="3296" y="2720"/>
                </a:cubicBezTo>
                <a:cubicBezTo>
                  <a:pt x="2967" y="2892"/>
                  <a:pt x="2959" y="2895"/>
                  <a:pt x="2916" y="2840"/>
                </a:cubicBezTo>
                <a:cubicBezTo>
                  <a:pt x="2888" y="2802"/>
                  <a:pt x="2878" y="2747"/>
                  <a:pt x="2887" y="2673"/>
                </a:cubicBezTo>
                <a:cubicBezTo>
                  <a:pt x="2899" y="2585"/>
                  <a:pt x="2938" y="2526"/>
                  <a:pt x="3083" y="2377"/>
                </a:cubicBezTo>
                <a:cubicBezTo>
                  <a:pt x="3474" y="1976"/>
                  <a:pt x="3779" y="1561"/>
                  <a:pt x="3990" y="1139"/>
                </a:cubicBezTo>
                <a:cubicBezTo>
                  <a:pt x="4014" y="1091"/>
                  <a:pt x="4038" y="1048"/>
                  <a:pt x="4059" y="1013"/>
                </a:cubicBezTo>
                <a:cubicBezTo>
                  <a:pt x="4029" y="994"/>
                  <a:pt x="4001" y="975"/>
                  <a:pt x="3973" y="953"/>
                </a:cubicBezTo>
                <a:cubicBezTo>
                  <a:pt x="3895" y="1157"/>
                  <a:pt x="3635" y="1579"/>
                  <a:pt x="3418" y="1832"/>
                </a:cubicBezTo>
                <a:cubicBezTo>
                  <a:pt x="3264" y="2012"/>
                  <a:pt x="2893" y="2318"/>
                  <a:pt x="2830" y="2318"/>
                </a:cubicBezTo>
                <a:cubicBezTo>
                  <a:pt x="2793" y="2318"/>
                  <a:pt x="2789" y="2289"/>
                  <a:pt x="2806" y="2127"/>
                </a:cubicBezTo>
                <a:cubicBezTo>
                  <a:pt x="2817" y="2022"/>
                  <a:pt x="2845" y="1835"/>
                  <a:pt x="2867" y="1711"/>
                </a:cubicBezTo>
                <a:cubicBezTo>
                  <a:pt x="2974" y="1120"/>
                  <a:pt x="2996" y="891"/>
                  <a:pt x="2979" y="540"/>
                </a:cubicBezTo>
                <a:cubicBezTo>
                  <a:pt x="2970" y="346"/>
                  <a:pt x="2955" y="140"/>
                  <a:pt x="2946" y="84"/>
                </a:cubicBezTo>
                <a:lnTo>
                  <a:pt x="2932" y="1"/>
                </a:lnTo>
                <a:cubicBezTo>
                  <a:pt x="2909" y="2"/>
                  <a:pt x="2886" y="3"/>
                  <a:pt x="2863" y="3"/>
                </a:cubicBezTo>
                <a:cubicBezTo>
                  <a:pt x="2836" y="3"/>
                  <a:pt x="2811" y="2"/>
                  <a:pt x="2785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TW" altLang="en-US">
              <a:cs typeface="+mn-ea"/>
              <a:sym typeface="+mn-lt"/>
            </a:endParaRPr>
          </a:p>
        </p:txBody>
      </p:sp>
      <p:sp>
        <p:nvSpPr>
          <p:cNvPr id="6" name="MH_Other_3"/>
          <p:cNvSpPr/>
          <p:nvPr>
            <p:custDataLst>
              <p:tags r:id="rId4"/>
            </p:custDataLst>
          </p:nvPr>
        </p:nvSpPr>
        <p:spPr>
          <a:xfrm>
            <a:off x="3093147" y="2875643"/>
            <a:ext cx="649887" cy="647092"/>
          </a:xfrm>
          <a:prstGeom prst="ellips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TW" altLang="en-US" sz="2000" b="1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MH_Other_5"/>
          <p:cNvSpPr/>
          <p:nvPr>
            <p:custDataLst>
              <p:tags r:id="rId5"/>
            </p:custDataLst>
          </p:nvPr>
        </p:nvSpPr>
        <p:spPr>
          <a:xfrm>
            <a:off x="4201628" y="2160155"/>
            <a:ext cx="649887" cy="648537"/>
          </a:xfrm>
          <a:prstGeom prst="ellips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TW" altLang="en-US" sz="2000" b="1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MH_Other_7"/>
          <p:cNvSpPr/>
          <p:nvPr>
            <p:custDataLst>
              <p:tags r:id="rId6"/>
            </p:custDataLst>
          </p:nvPr>
        </p:nvSpPr>
        <p:spPr>
          <a:xfrm>
            <a:off x="5253089" y="3012725"/>
            <a:ext cx="649888" cy="647092"/>
          </a:xfrm>
          <a:prstGeom prst="ellipse">
            <a:avLst/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TW" altLang="en-US" sz="2000" b="1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930096" y="3656854"/>
            <a:ext cx="648440" cy="648536"/>
            <a:chOff x="2847457" y="2852328"/>
            <a:chExt cx="648440" cy="648536"/>
          </a:xfrm>
        </p:grpSpPr>
        <p:sp>
          <p:nvSpPr>
            <p:cNvPr id="2052" name="MH_Other_2"/>
            <p:cNvSpPr>
              <a:spLocks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2847457" y="2852328"/>
              <a:ext cx="648440" cy="64853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MH_Other_9"/>
            <p:cNvSpPr/>
            <p:nvPr>
              <p:custDataLst>
                <p:tags r:id="rId20"/>
              </p:custDataLst>
            </p:nvPr>
          </p:nvSpPr>
          <p:spPr bwMode="auto">
            <a:xfrm>
              <a:off x="2961804" y="3001101"/>
              <a:ext cx="418301" cy="350990"/>
            </a:xfrm>
            <a:custGeom>
              <a:avLst/>
              <a:gdLst>
                <a:gd name="T0" fmla="*/ 1134092 w 2300288"/>
                <a:gd name="T1" fmla="*/ 968860 h 1936750"/>
                <a:gd name="T2" fmla="*/ 1214775 w 2300288"/>
                <a:gd name="T3" fmla="*/ 1049028 h 1936750"/>
                <a:gd name="T4" fmla="*/ 1216884 w 2300288"/>
                <a:gd name="T5" fmla="*/ 1064537 h 1936750"/>
                <a:gd name="T6" fmla="*/ 1151230 w 2300288"/>
                <a:gd name="T7" fmla="*/ 1136031 h 1936750"/>
                <a:gd name="T8" fmla="*/ 1182871 w 2300288"/>
                <a:gd name="T9" fmla="*/ 1247216 h 1936750"/>
                <a:gd name="T10" fmla="*/ 1204228 w 2300288"/>
                <a:gd name="T11" fmla="*/ 1413599 h 1936750"/>
                <a:gd name="T12" fmla="*/ 1046025 w 2300288"/>
                <a:gd name="T13" fmla="*/ 1361555 h 1936750"/>
                <a:gd name="T14" fmla="*/ 1071074 w 2300288"/>
                <a:gd name="T15" fmla="*/ 1209103 h 1936750"/>
                <a:gd name="T16" fmla="*/ 1033632 w 2300288"/>
                <a:gd name="T17" fmla="*/ 1075313 h 1936750"/>
                <a:gd name="T18" fmla="*/ 1028095 w 2300288"/>
                <a:gd name="T19" fmla="*/ 1060068 h 1936750"/>
                <a:gd name="T20" fmla="*/ 1033632 w 2300288"/>
                <a:gd name="T21" fmla="*/ 1045086 h 1936750"/>
                <a:gd name="T22" fmla="*/ 1116162 w 2300288"/>
                <a:gd name="T23" fmla="*/ 967020 h 1936750"/>
                <a:gd name="T24" fmla="*/ 1415999 w 2300288"/>
                <a:gd name="T25" fmla="*/ 862909 h 1936750"/>
                <a:gd name="T26" fmla="*/ 1591713 w 2300288"/>
                <a:gd name="T27" fmla="*/ 924102 h 1936750"/>
                <a:gd name="T28" fmla="*/ 1763745 w 2300288"/>
                <a:gd name="T29" fmla="*/ 983456 h 1936750"/>
                <a:gd name="T30" fmla="*/ 1808726 w 2300288"/>
                <a:gd name="T31" fmla="*/ 1009194 h 1936750"/>
                <a:gd name="T32" fmla="*/ 1836345 w 2300288"/>
                <a:gd name="T33" fmla="*/ 1041235 h 1936750"/>
                <a:gd name="T34" fmla="*/ 1870541 w 2300288"/>
                <a:gd name="T35" fmla="*/ 1114771 h 1936750"/>
                <a:gd name="T36" fmla="*/ 1893952 w 2300288"/>
                <a:gd name="T37" fmla="*/ 1212469 h 1936750"/>
                <a:gd name="T38" fmla="*/ 1905000 w 2300288"/>
                <a:gd name="T39" fmla="*/ 1335643 h 1936750"/>
                <a:gd name="T40" fmla="*/ 1899740 w 2300288"/>
                <a:gd name="T41" fmla="*/ 1362957 h 1936750"/>
                <a:gd name="T42" fmla="*/ 1874487 w 2300288"/>
                <a:gd name="T43" fmla="*/ 1383704 h 1936750"/>
                <a:gd name="T44" fmla="*/ 1781895 w 2300288"/>
                <a:gd name="T45" fmla="*/ 1418897 h 1936750"/>
                <a:gd name="T46" fmla="*/ 1625909 w 2300288"/>
                <a:gd name="T47" fmla="*/ 1447524 h 1936750"/>
                <a:gd name="T48" fmla="*/ 1404950 w 2300288"/>
                <a:gd name="T49" fmla="*/ 1464857 h 1936750"/>
                <a:gd name="T50" fmla="*/ 948915 w 2300288"/>
                <a:gd name="T51" fmla="*/ 1532887 h 1936750"/>
                <a:gd name="T52" fmla="*/ 96732 w 2300288"/>
                <a:gd name="T53" fmla="*/ 835367 h 1936750"/>
                <a:gd name="T54" fmla="*/ 1152637 w 2300288"/>
                <a:gd name="T55" fmla="*/ 1576 h 1936750"/>
                <a:gd name="T56" fmla="*/ 1203190 w 2300288"/>
                <a:gd name="T57" fmla="*/ 12613 h 1936750"/>
                <a:gd name="T58" fmla="*/ 1249793 w 2300288"/>
                <a:gd name="T59" fmla="*/ 32847 h 1936750"/>
                <a:gd name="T60" fmla="*/ 1292446 w 2300288"/>
                <a:gd name="T61" fmla="*/ 62015 h 1936750"/>
                <a:gd name="T62" fmla="*/ 1357480 w 2300288"/>
                <a:gd name="T63" fmla="*/ 134804 h 1936750"/>
                <a:gd name="T64" fmla="*/ 1402767 w 2300288"/>
                <a:gd name="T65" fmla="*/ 235972 h 1936750"/>
                <a:gd name="T66" fmla="*/ 1414352 w 2300288"/>
                <a:gd name="T67" fmla="*/ 301403 h 1936750"/>
                <a:gd name="T68" fmla="*/ 1414615 w 2300288"/>
                <a:gd name="T69" fmla="*/ 367360 h 1936750"/>
                <a:gd name="T70" fmla="*/ 1402767 w 2300288"/>
                <a:gd name="T71" fmla="*/ 444090 h 1936750"/>
                <a:gd name="T72" fmla="*/ 1379596 w 2300288"/>
                <a:gd name="T73" fmla="*/ 521346 h 1936750"/>
                <a:gd name="T74" fmla="*/ 1346158 w 2300288"/>
                <a:gd name="T75" fmla="*/ 595186 h 1936750"/>
                <a:gd name="T76" fmla="*/ 1304295 w 2300288"/>
                <a:gd name="T77" fmla="*/ 661143 h 1936750"/>
                <a:gd name="T78" fmla="*/ 1223990 w 2300288"/>
                <a:gd name="T79" fmla="*/ 866108 h 1936750"/>
                <a:gd name="T80" fmla="*/ 1146318 w 2300288"/>
                <a:gd name="T81" fmla="*/ 934430 h 1936750"/>
                <a:gd name="T82" fmla="*/ 1120778 w 2300288"/>
                <a:gd name="T83" fmla="*/ 944678 h 1936750"/>
                <a:gd name="T84" fmla="*/ 1086550 w 2300288"/>
                <a:gd name="T85" fmla="*/ 925758 h 1936750"/>
                <a:gd name="T86" fmla="*/ 993607 w 2300288"/>
                <a:gd name="T87" fmla="*/ 837202 h 1936750"/>
                <a:gd name="T88" fmla="*/ 928310 w 2300288"/>
                <a:gd name="T89" fmla="*/ 643274 h 1936750"/>
                <a:gd name="T90" fmla="*/ 888553 w 2300288"/>
                <a:gd name="T91" fmla="*/ 574427 h 1936750"/>
                <a:gd name="T92" fmla="*/ 858011 w 2300288"/>
                <a:gd name="T93" fmla="*/ 499273 h 1936750"/>
                <a:gd name="T94" fmla="*/ 837737 w 2300288"/>
                <a:gd name="T95" fmla="*/ 421754 h 1936750"/>
                <a:gd name="T96" fmla="*/ 829575 w 2300288"/>
                <a:gd name="T97" fmla="*/ 346075 h 1936750"/>
                <a:gd name="T98" fmla="*/ 832734 w 2300288"/>
                <a:gd name="T99" fmla="*/ 284848 h 1936750"/>
                <a:gd name="T100" fmla="*/ 852482 w 2300288"/>
                <a:gd name="T101" fmla="*/ 204965 h 1936750"/>
                <a:gd name="T102" fmla="*/ 905667 w 2300288"/>
                <a:gd name="T103" fmla="*/ 109840 h 1936750"/>
                <a:gd name="T104" fmla="*/ 964645 w 2300288"/>
                <a:gd name="T105" fmla="*/ 52818 h 1936750"/>
                <a:gd name="T106" fmla="*/ 1008615 w 2300288"/>
                <a:gd name="T107" fmla="*/ 26277 h 1936750"/>
                <a:gd name="T108" fmla="*/ 1056535 w 2300288"/>
                <a:gd name="T109" fmla="*/ 8671 h 1936750"/>
                <a:gd name="T110" fmla="*/ 1107614 w 2300288"/>
                <a:gd name="T111" fmla="*/ 262 h 193675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300288" h="1936750">
                  <a:moveTo>
                    <a:pt x="1352860" y="1166813"/>
                  </a:moveTo>
                  <a:lnTo>
                    <a:pt x="1355725" y="1166813"/>
                  </a:lnTo>
                  <a:lnTo>
                    <a:pt x="1358272" y="1166813"/>
                  </a:lnTo>
                  <a:lnTo>
                    <a:pt x="1361456" y="1167131"/>
                  </a:lnTo>
                  <a:lnTo>
                    <a:pt x="1364003" y="1168083"/>
                  </a:lnTo>
                  <a:lnTo>
                    <a:pt x="1366869" y="1168718"/>
                  </a:lnTo>
                  <a:lnTo>
                    <a:pt x="1369416" y="1170306"/>
                  </a:lnTo>
                  <a:lnTo>
                    <a:pt x="1371644" y="1171258"/>
                  </a:lnTo>
                  <a:lnTo>
                    <a:pt x="1374192" y="1173163"/>
                  </a:lnTo>
                  <a:lnTo>
                    <a:pt x="1376420" y="1175386"/>
                  </a:lnTo>
                  <a:lnTo>
                    <a:pt x="1461429" y="1260158"/>
                  </a:lnTo>
                  <a:lnTo>
                    <a:pt x="1463339" y="1262381"/>
                  </a:lnTo>
                  <a:lnTo>
                    <a:pt x="1465249" y="1264603"/>
                  </a:lnTo>
                  <a:lnTo>
                    <a:pt x="1466841" y="1267143"/>
                  </a:lnTo>
                  <a:lnTo>
                    <a:pt x="1467797" y="1269683"/>
                  </a:lnTo>
                  <a:lnTo>
                    <a:pt x="1469070" y="1272223"/>
                  </a:lnTo>
                  <a:lnTo>
                    <a:pt x="1469388" y="1275081"/>
                  </a:lnTo>
                  <a:lnTo>
                    <a:pt x="1469707" y="1277938"/>
                  </a:lnTo>
                  <a:lnTo>
                    <a:pt x="1470025" y="1280478"/>
                  </a:lnTo>
                  <a:lnTo>
                    <a:pt x="1469707" y="1283336"/>
                  </a:lnTo>
                  <a:lnTo>
                    <a:pt x="1469388" y="1285876"/>
                  </a:lnTo>
                  <a:lnTo>
                    <a:pt x="1469070" y="1289051"/>
                  </a:lnTo>
                  <a:lnTo>
                    <a:pt x="1467797" y="1291591"/>
                  </a:lnTo>
                  <a:lnTo>
                    <a:pt x="1466841" y="1294131"/>
                  </a:lnTo>
                  <a:lnTo>
                    <a:pt x="1465249" y="1296671"/>
                  </a:lnTo>
                  <a:lnTo>
                    <a:pt x="1463339" y="1298893"/>
                  </a:lnTo>
                  <a:lnTo>
                    <a:pt x="1461429" y="1301116"/>
                  </a:lnTo>
                  <a:lnTo>
                    <a:pt x="1390111" y="1372236"/>
                  </a:lnTo>
                  <a:lnTo>
                    <a:pt x="1396160" y="1386206"/>
                  </a:lnTo>
                  <a:lnTo>
                    <a:pt x="1401573" y="1402081"/>
                  </a:lnTo>
                  <a:lnTo>
                    <a:pt x="1407304" y="1420178"/>
                  </a:lnTo>
                  <a:lnTo>
                    <a:pt x="1412716" y="1439228"/>
                  </a:lnTo>
                  <a:lnTo>
                    <a:pt x="1418447" y="1460501"/>
                  </a:lnTo>
                  <a:lnTo>
                    <a:pt x="1423541" y="1483043"/>
                  </a:lnTo>
                  <a:lnTo>
                    <a:pt x="1428317" y="1506538"/>
                  </a:lnTo>
                  <a:lnTo>
                    <a:pt x="1433093" y="1531938"/>
                  </a:lnTo>
                  <a:lnTo>
                    <a:pt x="1437550" y="1558608"/>
                  </a:lnTo>
                  <a:lnTo>
                    <a:pt x="1441689" y="1586231"/>
                  </a:lnTo>
                  <a:lnTo>
                    <a:pt x="1445191" y="1614806"/>
                  </a:lnTo>
                  <a:lnTo>
                    <a:pt x="1448693" y="1644651"/>
                  </a:lnTo>
                  <a:lnTo>
                    <a:pt x="1451559" y="1675448"/>
                  </a:lnTo>
                  <a:lnTo>
                    <a:pt x="1454106" y="1707516"/>
                  </a:lnTo>
                  <a:lnTo>
                    <a:pt x="1456016" y="1739901"/>
                  </a:lnTo>
                  <a:lnTo>
                    <a:pt x="1457608" y="1773238"/>
                  </a:lnTo>
                  <a:lnTo>
                    <a:pt x="1254161" y="1773238"/>
                  </a:lnTo>
                  <a:lnTo>
                    <a:pt x="1255753" y="1739901"/>
                  </a:lnTo>
                  <a:lnTo>
                    <a:pt x="1257344" y="1707516"/>
                  </a:lnTo>
                  <a:lnTo>
                    <a:pt x="1260210" y="1675448"/>
                  </a:lnTo>
                  <a:lnTo>
                    <a:pt x="1263075" y="1644651"/>
                  </a:lnTo>
                  <a:lnTo>
                    <a:pt x="1266259" y="1614806"/>
                  </a:lnTo>
                  <a:lnTo>
                    <a:pt x="1270080" y="1586231"/>
                  </a:lnTo>
                  <a:lnTo>
                    <a:pt x="1274219" y="1558608"/>
                  </a:lnTo>
                  <a:lnTo>
                    <a:pt x="1278676" y="1531938"/>
                  </a:lnTo>
                  <a:lnTo>
                    <a:pt x="1283452" y="1506538"/>
                  </a:lnTo>
                  <a:lnTo>
                    <a:pt x="1288228" y="1483043"/>
                  </a:lnTo>
                  <a:lnTo>
                    <a:pt x="1293322" y="1460501"/>
                  </a:lnTo>
                  <a:lnTo>
                    <a:pt x="1298734" y="1439228"/>
                  </a:lnTo>
                  <a:lnTo>
                    <a:pt x="1304465" y="1419861"/>
                  </a:lnTo>
                  <a:lnTo>
                    <a:pt x="1309878" y="1402081"/>
                  </a:lnTo>
                  <a:lnTo>
                    <a:pt x="1315609" y="1386206"/>
                  </a:lnTo>
                  <a:lnTo>
                    <a:pt x="1321340" y="1371918"/>
                  </a:lnTo>
                  <a:lnTo>
                    <a:pt x="1250022" y="1301116"/>
                  </a:lnTo>
                  <a:lnTo>
                    <a:pt x="1248111" y="1298893"/>
                  </a:lnTo>
                  <a:lnTo>
                    <a:pt x="1246519" y="1296671"/>
                  </a:lnTo>
                  <a:lnTo>
                    <a:pt x="1244927" y="1294131"/>
                  </a:lnTo>
                  <a:lnTo>
                    <a:pt x="1243654" y="1291591"/>
                  </a:lnTo>
                  <a:lnTo>
                    <a:pt x="1242699" y="1289051"/>
                  </a:lnTo>
                  <a:lnTo>
                    <a:pt x="1242380" y="1285876"/>
                  </a:lnTo>
                  <a:lnTo>
                    <a:pt x="1242062" y="1283336"/>
                  </a:lnTo>
                  <a:lnTo>
                    <a:pt x="1241425" y="1280478"/>
                  </a:lnTo>
                  <a:lnTo>
                    <a:pt x="1242062" y="1277938"/>
                  </a:lnTo>
                  <a:lnTo>
                    <a:pt x="1242380" y="1275081"/>
                  </a:lnTo>
                  <a:lnTo>
                    <a:pt x="1243017" y="1272223"/>
                  </a:lnTo>
                  <a:lnTo>
                    <a:pt x="1243654" y="1269683"/>
                  </a:lnTo>
                  <a:lnTo>
                    <a:pt x="1244927" y="1267143"/>
                  </a:lnTo>
                  <a:lnTo>
                    <a:pt x="1246519" y="1264603"/>
                  </a:lnTo>
                  <a:lnTo>
                    <a:pt x="1248111" y="1262381"/>
                  </a:lnTo>
                  <a:lnTo>
                    <a:pt x="1250340" y="1260158"/>
                  </a:lnTo>
                  <a:lnTo>
                    <a:pt x="1335030" y="1175386"/>
                  </a:lnTo>
                  <a:lnTo>
                    <a:pt x="1337259" y="1173163"/>
                  </a:lnTo>
                  <a:lnTo>
                    <a:pt x="1339806" y="1171258"/>
                  </a:lnTo>
                  <a:lnTo>
                    <a:pt x="1342035" y="1170306"/>
                  </a:lnTo>
                  <a:lnTo>
                    <a:pt x="1344582" y="1168718"/>
                  </a:lnTo>
                  <a:lnTo>
                    <a:pt x="1347766" y="1168083"/>
                  </a:lnTo>
                  <a:lnTo>
                    <a:pt x="1350313" y="1167131"/>
                  </a:lnTo>
                  <a:lnTo>
                    <a:pt x="1352860" y="1166813"/>
                  </a:lnTo>
                  <a:close/>
                  <a:moveTo>
                    <a:pt x="1634223" y="1009650"/>
                  </a:moveTo>
                  <a:lnTo>
                    <a:pt x="1652963" y="1018533"/>
                  </a:lnTo>
                  <a:lnTo>
                    <a:pt x="1672339" y="1027098"/>
                  </a:lnTo>
                  <a:lnTo>
                    <a:pt x="1691079" y="1034712"/>
                  </a:lnTo>
                  <a:lnTo>
                    <a:pt x="1709819" y="1042326"/>
                  </a:lnTo>
                  <a:lnTo>
                    <a:pt x="1728241" y="1049939"/>
                  </a:lnTo>
                  <a:lnTo>
                    <a:pt x="1746663" y="1057236"/>
                  </a:lnTo>
                  <a:lnTo>
                    <a:pt x="1783191" y="1070560"/>
                  </a:lnTo>
                  <a:lnTo>
                    <a:pt x="1819083" y="1082932"/>
                  </a:lnTo>
                  <a:lnTo>
                    <a:pt x="1854022" y="1094670"/>
                  </a:lnTo>
                  <a:lnTo>
                    <a:pt x="1888325" y="1105773"/>
                  </a:lnTo>
                  <a:lnTo>
                    <a:pt x="1921994" y="1116242"/>
                  </a:lnTo>
                  <a:lnTo>
                    <a:pt x="1986155" y="1136545"/>
                  </a:lnTo>
                  <a:lnTo>
                    <a:pt x="2017282" y="1146379"/>
                  </a:lnTo>
                  <a:lnTo>
                    <a:pt x="2046821" y="1156213"/>
                  </a:lnTo>
                  <a:lnTo>
                    <a:pt x="2075408" y="1166682"/>
                  </a:lnTo>
                  <a:lnTo>
                    <a:pt x="2103042" y="1176834"/>
                  </a:lnTo>
                  <a:lnTo>
                    <a:pt x="2116700" y="1182544"/>
                  </a:lnTo>
                  <a:lnTo>
                    <a:pt x="2129722" y="1187937"/>
                  </a:lnTo>
                  <a:lnTo>
                    <a:pt x="2142427" y="1193965"/>
                  </a:lnTo>
                  <a:lnTo>
                    <a:pt x="2155132" y="1199675"/>
                  </a:lnTo>
                  <a:lnTo>
                    <a:pt x="2161167" y="1203164"/>
                  </a:lnTo>
                  <a:lnTo>
                    <a:pt x="2166885" y="1206337"/>
                  </a:lnTo>
                  <a:lnTo>
                    <a:pt x="2172920" y="1210461"/>
                  </a:lnTo>
                  <a:lnTo>
                    <a:pt x="2178319" y="1214585"/>
                  </a:lnTo>
                  <a:lnTo>
                    <a:pt x="2184037" y="1219026"/>
                  </a:lnTo>
                  <a:lnTo>
                    <a:pt x="2189119" y="1223785"/>
                  </a:lnTo>
                  <a:lnTo>
                    <a:pt x="2194201" y="1228861"/>
                  </a:lnTo>
                  <a:lnTo>
                    <a:pt x="2198965" y="1233936"/>
                  </a:lnTo>
                  <a:lnTo>
                    <a:pt x="2203729" y="1239647"/>
                  </a:lnTo>
                  <a:lnTo>
                    <a:pt x="2208494" y="1245357"/>
                  </a:lnTo>
                  <a:lnTo>
                    <a:pt x="2212941" y="1251384"/>
                  </a:lnTo>
                  <a:lnTo>
                    <a:pt x="2217387" y="1257729"/>
                  </a:lnTo>
                  <a:lnTo>
                    <a:pt x="2221517" y="1264391"/>
                  </a:lnTo>
                  <a:lnTo>
                    <a:pt x="2225646" y="1271053"/>
                  </a:lnTo>
                  <a:lnTo>
                    <a:pt x="2233269" y="1285011"/>
                  </a:lnTo>
                  <a:lnTo>
                    <a:pt x="2240257" y="1299287"/>
                  </a:lnTo>
                  <a:lnTo>
                    <a:pt x="2246927" y="1314832"/>
                  </a:lnTo>
                  <a:lnTo>
                    <a:pt x="2253279" y="1330693"/>
                  </a:lnTo>
                  <a:lnTo>
                    <a:pt x="2258679" y="1346555"/>
                  </a:lnTo>
                  <a:lnTo>
                    <a:pt x="2264079" y="1363052"/>
                  </a:lnTo>
                  <a:lnTo>
                    <a:pt x="2268843" y="1379865"/>
                  </a:lnTo>
                  <a:lnTo>
                    <a:pt x="2273290" y="1396996"/>
                  </a:lnTo>
                  <a:lnTo>
                    <a:pt x="2277101" y="1413809"/>
                  </a:lnTo>
                  <a:lnTo>
                    <a:pt x="2280595" y="1430940"/>
                  </a:lnTo>
                  <a:lnTo>
                    <a:pt x="2283772" y="1447754"/>
                  </a:lnTo>
                  <a:lnTo>
                    <a:pt x="2286948" y="1464567"/>
                  </a:lnTo>
                  <a:lnTo>
                    <a:pt x="2288854" y="1481381"/>
                  </a:lnTo>
                  <a:lnTo>
                    <a:pt x="2291077" y="1497243"/>
                  </a:lnTo>
                  <a:lnTo>
                    <a:pt x="2293300" y="1513104"/>
                  </a:lnTo>
                  <a:lnTo>
                    <a:pt x="2296477" y="1542925"/>
                  </a:lnTo>
                  <a:lnTo>
                    <a:pt x="2298382" y="1570207"/>
                  </a:lnTo>
                  <a:lnTo>
                    <a:pt x="2299653" y="1593682"/>
                  </a:lnTo>
                  <a:lnTo>
                    <a:pt x="2300288" y="1613351"/>
                  </a:lnTo>
                  <a:lnTo>
                    <a:pt x="2300288" y="1627944"/>
                  </a:lnTo>
                  <a:lnTo>
                    <a:pt x="2300288" y="1630799"/>
                  </a:lnTo>
                  <a:lnTo>
                    <a:pt x="2299653" y="1633971"/>
                  </a:lnTo>
                  <a:lnTo>
                    <a:pt x="2299018" y="1636827"/>
                  </a:lnTo>
                  <a:lnTo>
                    <a:pt x="2297430" y="1639999"/>
                  </a:lnTo>
                  <a:lnTo>
                    <a:pt x="2296159" y="1643171"/>
                  </a:lnTo>
                  <a:lnTo>
                    <a:pt x="2293936" y="1646344"/>
                  </a:lnTo>
                  <a:lnTo>
                    <a:pt x="2291077" y="1649199"/>
                  </a:lnTo>
                  <a:lnTo>
                    <a:pt x="2288536" y="1652688"/>
                  </a:lnTo>
                  <a:lnTo>
                    <a:pt x="2285360" y="1655544"/>
                  </a:lnTo>
                  <a:lnTo>
                    <a:pt x="2281548" y="1659033"/>
                  </a:lnTo>
                  <a:lnTo>
                    <a:pt x="2278054" y="1661888"/>
                  </a:lnTo>
                  <a:lnTo>
                    <a:pt x="2273608" y="1665061"/>
                  </a:lnTo>
                  <a:lnTo>
                    <a:pt x="2263443" y="1671405"/>
                  </a:lnTo>
                  <a:lnTo>
                    <a:pt x="2252644" y="1677750"/>
                  </a:lnTo>
                  <a:lnTo>
                    <a:pt x="2239621" y="1684095"/>
                  </a:lnTo>
                  <a:lnTo>
                    <a:pt x="2225328" y="1690122"/>
                  </a:lnTo>
                  <a:lnTo>
                    <a:pt x="2208811" y="1696150"/>
                  </a:lnTo>
                  <a:lnTo>
                    <a:pt x="2191660" y="1701860"/>
                  </a:lnTo>
                  <a:lnTo>
                    <a:pt x="2172602" y="1707888"/>
                  </a:lnTo>
                  <a:lnTo>
                    <a:pt x="2151639" y="1713915"/>
                  </a:lnTo>
                  <a:lnTo>
                    <a:pt x="2129722" y="1719308"/>
                  </a:lnTo>
                  <a:lnTo>
                    <a:pt x="2105900" y="1724384"/>
                  </a:lnTo>
                  <a:lnTo>
                    <a:pt x="2080490" y="1730094"/>
                  </a:lnTo>
                  <a:lnTo>
                    <a:pt x="2053809" y="1734853"/>
                  </a:lnTo>
                  <a:lnTo>
                    <a:pt x="2025223" y="1739611"/>
                  </a:lnTo>
                  <a:lnTo>
                    <a:pt x="1995048" y="1744052"/>
                  </a:lnTo>
                  <a:lnTo>
                    <a:pt x="1963285" y="1748494"/>
                  </a:lnTo>
                  <a:lnTo>
                    <a:pt x="1930252" y="1752618"/>
                  </a:lnTo>
                  <a:lnTo>
                    <a:pt x="1895313" y="1756107"/>
                  </a:lnTo>
                  <a:lnTo>
                    <a:pt x="1858786" y="1759597"/>
                  </a:lnTo>
                  <a:lnTo>
                    <a:pt x="1820671" y="1762452"/>
                  </a:lnTo>
                  <a:lnTo>
                    <a:pt x="1780967" y="1765307"/>
                  </a:lnTo>
                  <a:lnTo>
                    <a:pt x="1739676" y="1767528"/>
                  </a:lnTo>
                  <a:lnTo>
                    <a:pt x="1696478" y="1769431"/>
                  </a:lnTo>
                  <a:lnTo>
                    <a:pt x="1652011" y="1771335"/>
                  </a:lnTo>
                  <a:lnTo>
                    <a:pt x="1605955" y="1772287"/>
                  </a:lnTo>
                  <a:lnTo>
                    <a:pt x="1557993" y="1773238"/>
                  </a:lnTo>
                  <a:lnTo>
                    <a:pt x="1508125" y="1773238"/>
                  </a:lnTo>
                  <a:lnTo>
                    <a:pt x="1634223" y="1009650"/>
                  </a:lnTo>
                  <a:close/>
                  <a:moveTo>
                    <a:pt x="969658" y="942975"/>
                  </a:moveTo>
                  <a:lnTo>
                    <a:pt x="1145815" y="1851606"/>
                  </a:lnTo>
                  <a:lnTo>
                    <a:pt x="1263254" y="1851606"/>
                  </a:lnTo>
                  <a:lnTo>
                    <a:pt x="2020888" y="1851606"/>
                  </a:lnTo>
                  <a:lnTo>
                    <a:pt x="2020888" y="1936750"/>
                  </a:lnTo>
                  <a:lnTo>
                    <a:pt x="1163907" y="1936750"/>
                  </a:lnTo>
                  <a:lnTo>
                    <a:pt x="194249" y="1936750"/>
                  </a:lnTo>
                  <a:lnTo>
                    <a:pt x="0" y="1009057"/>
                  </a:lnTo>
                  <a:lnTo>
                    <a:pt x="116804" y="1009057"/>
                  </a:lnTo>
                  <a:lnTo>
                    <a:pt x="969658" y="942975"/>
                  </a:lnTo>
                  <a:close/>
                  <a:moveTo>
                    <a:pt x="1346346" y="0"/>
                  </a:moveTo>
                  <a:lnTo>
                    <a:pt x="1355566" y="0"/>
                  </a:lnTo>
                  <a:lnTo>
                    <a:pt x="1364786" y="0"/>
                  </a:lnTo>
                  <a:lnTo>
                    <a:pt x="1373688" y="317"/>
                  </a:lnTo>
                  <a:lnTo>
                    <a:pt x="1382908" y="952"/>
                  </a:lnTo>
                  <a:lnTo>
                    <a:pt x="1391810" y="1904"/>
                  </a:lnTo>
                  <a:lnTo>
                    <a:pt x="1400712" y="3174"/>
                  </a:lnTo>
                  <a:lnTo>
                    <a:pt x="1409613" y="4444"/>
                  </a:lnTo>
                  <a:lnTo>
                    <a:pt x="1418515" y="6348"/>
                  </a:lnTo>
                  <a:lnTo>
                    <a:pt x="1426782" y="8252"/>
                  </a:lnTo>
                  <a:lnTo>
                    <a:pt x="1435684" y="10474"/>
                  </a:lnTo>
                  <a:lnTo>
                    <a:pt x="1444268" y="12379"/>
                  </a:lnTo>
                  <a:lnTo>
                    <a:pt x="1452852" y="15236"/>
                  </a:lnTo>
                  <a:lnTo>
                    <a:pt x="1460800" y="18092"/>
                  </a:lnTo>
                  <a:lnTo>
                    <a:pt x="1469384" y="21266"/>
                  </a:lnTo>
                  <a:lnTo>
                    <a:pt x="1477650" y="24758"/>
                  </a:lnTo>
                  <a:lnTo>
                    <a:pt x="1485598" y="27932"/>
                  </a:lnTo>
                  <a:lnTo>
                    <a:pt x="1493228" y="31741"/>
                  </a:lnTo>
                  <a:lnTo>
                    <a:pt x="1501495" y="35867"/>
                  </a:lnTo>
                  <a:lnTo>
                    <a:pt x="1509125" y="39676"/>
                  </a:lnTo>
                  <a:lnTo>
                    <a:pt x="1517073" y="44120"/>
                  </a:lnTo>
                  <a:lnTo>
                    <a:pt x="1524385" y="48881"/>
                  </a:lnTo>
                  <a:lnTo>
                    <a:pt x="1531698" y="53960"/>
                  </a:lnTo>
                  <a:lnTo>
                    <a:pt x="1539010" y="58721"/>
                  </a:lnTo>
                  <a:lnTo>
                    <a:pt x="1546640" y="63800"/>
                  </a:lnTo>
                  <a:lnTo>
                    <a:pt x="1553635" y="69196"/>
                  </a:lnTo>
                  <a:lnTo>
                    <a:pt x="1560629" y="74909"/>
                  </a:lnTo>
                  <a:lnTo>
                    <a:pt x="1567624" y="80305"/>
                  </a:lnTo>
                  <a:lnTo>
                    <a:pt x="1580976" y="92684"/>
                  </a:lnTo>
                  <a:lnTo>
                    <a:pt x="1593694" y="105380"/>
                  </a:lnTo>
                  <a:lnTo>
                    <a:pt x="1606093" y="118712"/>
                  </a:lnTo>
                  <a:lnTo>
                    <a:pt x="1617856" y="132678"/>
                  </a:lnTo>
                  <a:lnTo>
                    <a:pt x="1628984" y="147596"/>
                  </a:lnTo>
                  <a:lnTo>
                    <a:pt x="1639157" y="162832"/>
                  </a:lnTo>
                  <a:lnTo>
                    <a:pt x="1649331" y="178703"/>
                  </a:lnTo>
                  <a:lnTo>
                    <a:pt x="1658551" y="195525"/>
                  </a:lnTo>
                  <a:lnTo>
                    <a:pt x="1666817" y="212348"/>
                  </a:lnTo>
                  <a:lnTo>
                    <a:pt x="1674765" y="229806"/>
                  </a:lnTo>
                  <a:lnTo>
                    <a:pt x="1682078" y="247581"/>
                  </a:lnTo>
                  <a:lnTo>
                    <a:pt x="1688436" y="266308"/>
                  </a:lnTo>
                  <a:lnTo>
                    <a:pt x="1693841" y="285036"/>
                  </a:lnTo>
                  <a:lnTo>
                    <a:pt x="1698610" y="304080"/>
                  </a:lnTo>
                  <a:lnTo>
                    <a:pt x="1700517" y="314237"/>
                  </a:lnTo>
                  <a:lnTo>
                    <a:pt x="1702743" y="324077"/>
                  </a:lnTo>
                  <a:lnTo>
                    <a:pt x="1704332" y="333917"/>
                  </a:lnTo>
                  <a:lnTo>
                    <a:pt x="1705604" y="344074"/>
                  </a:lnTo>
                  <a:lnTo>
                    <a:pt x="1706876" y="353914"/>
                  </a:lnTo>
                  <a:lnTo>
                    <a:pt x="1707830" y="364071"/>
                  </a:lnTo>
                  <a:lnTo>
                    <a:pt x="1708466" y="374546"/>
                  </a:lnTo>
                  <a:lnTo>
                    <a:pt x="1709419" y="385020"/>
                  </a:lnTo>
                  <a:lnTo>
                    <a:pt x="1709737" y="395178"/>
                  </a:lnTo>
                  <a:lnTo>
                    <a:pt x="1709737" y="405652"/>
                  </a:lnTo>
                  <a:lnTo>
                    <a:pt x="1709737" y="418031"/>
                  </a:lnTo>
                  <a:lnTo>
                    <a:pt x="1709101" y="431045"/>
                  </a:lnTo>
                  <a:lnTo>
                    <a:pt x="1708148" y="443742"/>
                  </a:lnTo>
                  <a:lnTo>
                    <a:pt x="1707194" y="456755"/>
                  </a:lnTo>
                  <a:lnTo>
                    <a:pt x="1705604" y="470087"/>
                  </a:lnTo>
                  <a:lnTo>
                    <a:pt x="1703697" y="482783"/>
                  </a:lnTo>
                  <a:lnTo>
                    <a:pt x="1702107" y="496114"/>
                  </a:lnTo>
                  <a:lnTo>
                    <a:pt x="1699881" y="509446"/>
                  </a:lnTo>
                  <a:lnTo>
                    <a:pt x="1696702" y="522777"/>
                  </a:lnTo>
                  <a:lnTo>
                    <a:pt x="1693841" y="536426"/>
                  </a:lnTo>
                  <a:lnTo>
                    <a:pt x="1690979" y="549757"/>
                  </a:lnTo>
                  <a:lnTo>
                    <a:pt x="1687164" y="562771"/>
                  </a:lnTo>
                  <a:lnTo>
                    <a:pt x="1683667" y="576420"/>
                  </a:lnTo>
                  <a:lnTo>
                    <a:pt x="1679534" y="589751"/>
                  </a:lnTo>
                  <a:lnTo>
                    <a:pt x="1675401" y="603082"/>
                  </a:lnTo>
                  <a:lnTo>
                    <a:pt x="1670632" y="616414"/>
                  </a:lnTo>
                  <a:lnTo>
                    <a:pt x="1665863" y="629745"/>
                  </a:lnTo>
                  <a:lnTo>
                    <a:pt x="1661094" y="642441"/>
                  </a:lnTo>
                  <a:lnTo>
                    <a:pt x="1655372" y="655773"/>
                  </a:lnTo>
                  <a:lnTo>
                    <a:pt x="1650285" y="668787"/>
                  </a:lnTo>
                  <a:lnTo>
                    <a:pt x="1644244" y="681166"/>
                  </a:lnTo>
                  <a:lnTo>
                    <a:pt x="1638521" y="693862"/>
                  </a:lnTo>
                  <a:lnTo>
                    <a:pt x="1632163" y="706241"/>
                  </a:lnTo>
                  <a:lnTo>
                    <a:pt x="1625486" y="718938"/>
                  </a:lnTo>
                  <a:lnTo>
                    <a:pt x="1618810" y="730682"/>
                  </a:lnTo>
                  <a:lnTo>
                    <a:pt x="1612133" y="742744"/>
                  </a:lnTo>
                  <a:lnTo>
                    <a:pt x="1605139" y="754170"/>
                  </a:lnTo>
                  <a:lnTo>
                    <a:pt x="1597827" y="765597"/>
                  </a:lnTo>
                  <a:lnTo>
                    <a:pt x="1590514" y="777024"/>
                  </a:lnTo>
                  <a:lnTo>
                    <a:pt x="1582566" y="787816"/>
                  </a:lnTo>
                  <a:lnTo>
                    <a:pt x="1574936" y="798608"/>
                  </a:lnTo>
                  <a:lnTo>
                    <a:pt x="1566988" y="808765"/>
                  </a:lnTo>
                  <a:lnTo>
                    <a:pt x="1566988" y="950966"/>
                  </a:lnTo>
                  <a:lnTo>
                    <a:pt x="1559357" y="959219"/>
                  </a:lnTo>
                  <a:lnTo>
                    <a:pt x="1539964" y="980485"/>
                  </a:lnTo>
                  <a:lnTo>
                    <a:pt x="1511350" y="1011274"/>
                  </a:lnTo>
                  <a:lnTo>
                    <a:pt x="1495136" y="1028415"/>
                  </a:lnTo>
                  <a:lnTo>
                    <a:pt x="1477968" y="1046190"/>
                  </a:lnTo>
                  <a:lnTo>
                    <a:pt x="1459846" y="1063965"/>
                  </a:lnTo>
                  <a:lnTo>
                    <a:pt x="1441724" y="1081105"/>
                  </a:lnTo>
                  <a:lnTo>
                    <a:pt x="1423920" y="1096976"/>
                  </a:lnTo>
                  <a:lnTo>
                    <a:pt x="1407388" y="1111576"/>
                  </a:lnTo>
                  <a:lnTo>
                    <a:pt x="1399122" y="1118242"/>
                  </a:lnTo>
                  <a:lnTo>
                    <a:pt x="1391492" y="1123638"/>
                  </a:lnTo>
                  <a:lnTo>
                    <a:pt x="1384179" y="1128717"/>
                  </a:lnTo>
                  <a:lnTo>
                    <a:pt x="1377503" y="1133160"/>
                  </a:lnTo>
                  <a:lnTo>
                    <a:pt x="1371144" y="1136652"/>
                  </a:lnTo>
                  <a:lnTo>
                    <a:pt x="1365104" y="1139191"/>
                  </a:lnTo>
                  <a:lnTo>
                    <a:pt x="1360017" y="1140461"/>
                  </a:lnTo>
                  <a:lnTo>
                    <a:pt x="1357791" y="1141096"/>
                  </a:lnTo>
                  <a:lnTo>
                    <a:pt x="1355566" y="1141413"/>
                  </a:lnTo>
                  <a:lnTo>
                    <a:pt x="1353340" y="1141096"/>
                  </a:lnTo>
                  <a:lnTo>
                    <a:pt x="1351115" y="1140461"/>
                  </a:lnTo>
                  <a:lnTo>
                    <a:pt x="1346028" y="1139191"/>
                  </a:lnTo>
                  <a:lnTo>
                    <a:pt x="1340305" y="1136652"/>
                  </a:lnTo>
                  <a:lnTo>
                    <a:pt x="1333947" y="1133160"/>
                  </a:lnTo>
                  <a:lnTo>
                    <a:pt x="1327270" y="1128717"/>
                  </a:lnTo>
                  <a:lnTo>
                    <a:pt x="1319958" y="1123638"/>
                  </a:lnTo>
                  <a:lnTo>
                    <a:pt x="1312010" y="1118242"/>
                  </a:lnTo>
                  <a:lnTo>
                    <a:pt x="1304061" y="1111576"/>
                  </a:lnTo>
                  <a:lnTo>
                    <a:pt x="1287211" y="1096976"/>
                  </a:lnTo>
                  <a:lnTo>
                    <a:pt x="1269725" y="1081105"/>
                  </a:lnTo>
                  <a:lnTo>
                    <a:pt x="1251603" y="1063965"/>
                  </a:lnTo>
                  <a:lnTo>
                    <a:pt x="1233482" y="1046190"/>
                  </a:lnTo>
                  <a:lnTo>
                    <a:pt x="1215996" y="1028415"/>
                  </a:lnTo>
                  <a:lnTo>
                    <a:pt x="1199781" y="1011274"/>
                  </a:lnTo>
                  <a:lnTo>
                    <a:pt x="1171486" y="980485"/>
                  </a:lnTo>
                  <a:lnTo>
                    <a:pt x="1151774" y="959219"/>
                  </a:lnTo>
                  <a:lnTo>
                    <a:pt x="1144462" y="950966"/>
                  </a:lnTo>
                  <a:lnTo>
                    <a:pt x="1144462" y="808765"/>
                  </a:lnTo>
                  <a:lnTo>
                    <a:pt x="1136196" y="798608"/>
                  </a:lnTo>
                  <a:lnTo>
                    <a:pt x="1128565" y="787816"/>
                  </a:lnTo>
                  <a:lnTo>
                    <a:pt x="1120935" y="777024"/>
                  </a:lnTo>
                  <a:lnTo>
                    <a:pt x="1113305" y="765597"/>
                  </a:lnTo>
                  <a:lnTo>
                    <a:pt x="1105993" y="754170"/>
                  </a:lnTo>
                  <a:lnTo>
                    <a:pt x="1098998" y="742744"/>
                  </a:lnTo>
                  <a:lnTo>
                    <a:pt x="1092322" y="730682"/>
                  </a:lnTo>
                  <a:lnTo>
                    <a:pt x="1085645" y="718938"/>
                  </a:lnTo>
                  <a:lnTo>
                    <a:pt x="1078969" y="706241"/>
                  </a:lnTo>
                  <a:lnTo>
                    <a:pt x="1072928" y="693862"/>
                  </a:lnTo>
                  <a:lnTo>
                    <a:pt x="1066887" y="681166"/>
                  </a:lnTo>
                  <a:lnTo>
                    <a:pt x="1061165" y="668787"/>
                  </a:lnTo>
                  <a:lnTo>
                    <a:pt x="1055442" y="655773"/>
                  </a:lnTo>
                  <a:lnTo>
                    <a:pt x="1050355" y="642441"/>
                  </a:lnTo>
                  <a:lnTo>
                    <a:pt x="1045268" y="629745"/>
                  </a:lnTo>
                  <a:lnTo>
                    <a:pt x="1040499" y="616414"/>
                  </a:lnTo>
                  <a:lnTo>
                    <a:pt x="1036048" y="603082"/>
                  </a:lnTo>
                  <a:lnTo>
                    <a:pt x="1031915" y="589751"/>
                  </a:lnTo>
                  <a:lnTo>
                    <a:pt x="1027782" y="576420"/>
                  </a:lnTo>
                  <a:lnTo>
                    <a:pt x="1023967" y="562771"/>
                  </a:lnTo>
                  <a:lnTo>
                    <a:pt x="1020470" y="549757"/>
                  </a:lnTo>
                  <a:lnTo>
                    <a:pt x="1016973" y="536426"/>
                  </a:lnTo>
                  <a:lnTo>
                    <a:pt x="1014429" y="522777"/>
                  </a:lnTo>
                  <a:lnTo>
                    <a:pt x="1011568" y="509446"/>
                  </a:lnTo>
                  <a:lnTo>
                    <a:pt x="1009343" y="496114"/>
                  </a:lnTo>
                  <a:lnTo>
                    <a:pt x="1007435" y="482783"/>
                  </a:lnTo>
                  <a:lnTo>
                    <a:pt x="1005527" y="470087"/>
                  </a:lnTo>
                  <a:lnTo>
                    <a:pt x="1004256" y="456755"/>
                  </a:lnTo>
                  <a:lnTo>
                    <a:pt x="1002984" y="443742"/>
                  </a:lnTo>
                  <a:lnTo>
                    <a:pt x="1002348" y="431045"/>
                  </a:lnTo>
                  <a:lnTo>
                    <a:pt x="1001712" y="418031"/>
                  </a:lnTo>
                  <a:lnTo>
                    <a:pt x="1001712" y="405652"/>
                  </a:lnTo>
                  <a:lnTo>
                    <a:pt x="1001712" y="395178"/>
                  </a:lnTo>
                  <a:lnTo>
                    <a:pt x="1002030" y="385020"/>
                  </a:lnTo>
                  <a:lnTo>
                    <a:pt x="1002666" y="374546"/>
                  </a:lnTo>
                  <a:lnTo>
                    <a:pt x="1003302" y="364071"/>
                  </a:lnTo>
                  <a:lnTo>
                    <a:pt x="1004574" y="353914"/>
                  </a:lnTo>
                  <a:lnTo>
                    <a:pt x="1005527" y="344074"/>
                  </a:lnTo>
                  <a:lnTo>
                    <a:pt x="1007117" y="333917"/>
                  </a:lnTo>
                  <a:lnTo>
                    <a:pt x="1008707" y="324077"/>
                  </a:lnTo>
                  <a:lnTo>
                    <a:pt x="1010296" y="314237"/>
                  </a:lnTo>
                  <a:lnTo>
                    <a:pt x="1012522" y="304080"/>
                  </a:lnTo>
                  <a:lnTo>
                    <a:pt x="1017609" y="285036"/>
                  </a:lnTo>
                  <a:lnTo>
                    <a:pt x="1023013" y="266308"/>
                  </a:lnTo>
                  <a:lnTo>
                    <a:pt x="1029372" y="247581"/>
                  </a:lnTo>
                  <a:lnTo>
                    <a:pt x="1036366" y="229806"/>
                  </a:lnTo>
                  <a:lnTo>
                    <a:pt x="1044315" y="212348"/>
                  </a:lnTo>
                  <a:lnTo>
                    <a:pt x="1052899" y="195525"/>
                  </a:lnTo>
                  <a:lnTo>
                    <a:pt x="1062119" y="178703"/>
                  </a:lnTo>
                  <a:lnTo>
                    <a:pt x="1071656" y="162832"/>
                  </a:lnTo>
                  <a:lnTo>
                    <a:pt x="1082466" y="147596"/>
                  </a:lnTo>
                  <a:lnTo>
                    <a:pt x="1093593" y="132678"/>
                  </a:lnTo>
                  <a:lnTo>
                    <a:pt x="1105357" y="118712"/>
                  </a:lnTo>
                  <a:lnTo>
                    <a:pt x="1117438" y="105380"/>
                  </a:lnTo>
                  <a:lnTo>
                    <a:pt x="1130473" y="92684"/>
                  </a:lnTo>
                  <a:lnTo>
                    <a:pt x="1143826" y="80305"/>
                  </a:lnTo>
                  <a:lnTo>
                    <a:pt x="1150820" y="74909"/>
                  </a:lnTo>
                  <a:lnTo>
                    <a:pt x="1157815" y="69196"/>
                  </a:lnTo>
                  <a:lnTo>
                    <a:pt x="1164809" y="63800"/>
                  </a:lnTo>
                  <a:lnTo>
                    <a:pt x="1172121" y="58721"/>
                  </a:lnTo>
                  <a:lnTo>
                    <a:pt x="1179434" y="53960"/>
                  </a:lnTo>
                  <a:lnTo>
                    <a:pt x="1187064" y="48881"/>
                  </a:lnTo>
                  <a:lnTo>
                    <a:pt x="1194376" y="44120"/>
                  </a:lnTo>
                  <a:lnTo>
                    <a:pt x="1202007" y="39676"/>
                  </a:lnTo>
                  <a:lnTo>
                    <a:pt x="1209955" y="35867"/>
                  </a:lnTo>
                  <a:lnTo>
                    <a:pt x="1217903" y="31741"/>
                  </a:lnTo>
                  <a:lnTo>
                    <a:pt x="1225851" y="27932"/>
                  </a:lnTo>
                  <a:lnTo>
                    <a:pt x="1233799" y="24758"/>
                  </a:lnTo>
                  <a:lnTo>
                    <a:pt x="1242066" y="21266"/>
                  </a:lnTo>
                  <a:lnTo>
                    <a:pt x="1250332" y="18092"/>
                  </a:lnTo>
                  <a:lnTo>
                    <a:pt x="1258916" y="15236"/>
                  </a:lnTo>
                  <a:lnTo>
                    <a:pt x="1267182" y="12379"/>
                  </a:lnTo>
                  <a:lnTo>
                    <a:pt x="1275766" y="10474"/>
                  </a:lnTo>
                  <a:lnTo>
                    <a:pt x="1284350" y="8252"/>
                  </a:lnTo>
                  <a:lnTo>
                    <a:pt x="1292934" y="6348"/>
                  </a:lnTo>
                  <a:lnTo>
                    <a:pt x="1301836" y="4444"/>
                  </a:lnTo>
                  <a:lnTo>
                    <a:pt x="1310738" y="3174"/>
                  </a:lnTo>
                  <a:lnTo>
                    <a:pt x="1319322" y="1904"/>
                  </a:lnTo>
                  <a:lnTo>
                    <a:pt x="1328224" y="952"/>
                  </a:lnTo>
                  <a:lnTo>
                    <a:pt x="1337444" y="317"/>
                  </a:lnTo>
                  <a:lnTo>
                    <a:pt x="1346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664140" y="2371694"/>
            <a:ext cx="649888" cy="647092"/>
            <a:chOff x="3591426" y="1494590"/>
            <a:chExt cx="649888" cy="647092"/>
          </a:xfrm>
        </p:grpSpPr>
        <p:sp>
          <p:nvSpPr>
            <p:cNvPr id="2054" name="MH_Other_4"/>
            <p:cNvSpPr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3591426" y="1494590"/>
              <a:ext cx="649888" cy="6470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MH_Other_10"/>
            <p:cNvSpPr/>
            <p:nvPr>
              <p:custDataLst>
                <p:tags r:id="rId18"/>
              </p:custDataLst>
            </p:nvPr>
          </p:nvSpPr>
          <p:spPr bwMode="auto">
            <a:xfrm>
              <a:off x="3783933" y="1670807"/>
              <a:ext cx="263429" cy="294659"/>
            </a:xfrm>
            <a:custGeom>
              <a:avLst/>
              <a:gdLst>
                <a:gd name="T0" fmla="*/ 248428 w 2033587"/>
                <a:gd name="T1" fmla="*/ 944529 h 2276475"/>
                <a:gd name="T2" fmla="*/ 1175716 w 2033587"/>
                <a:gd name="T3" fmla="*/ 709393 h 2276475"/>
                <a:gd name="T4" fmla="*/ 1178374 w 2033587"/>
                <a:gd name="T5" fmla="*/ 591162 h 2276475"/>
                <a:gd name="T6" fmla="*/ 1585424 w 2033587"/>
                <a:gd name="T7" fmla="*/ 232745 h 2276475"/>
                <a:gd name="T8" fmla="*/ 1623685 w 2033587"/>
                <a:gd name="T9" fmla="*/ 244701 h 2276475"/>
                <a:gd name="T10" fmla="*/ 1656631 w 2033587"/>
                <a:gd name="T11" fmla="*/ 266753 h 2276475"/>
                <a:gd name="T12" fmla="*/ 1682138 w 2033587"/>
                <a:gd name="T13" fmla="*/ 297308 h 2276475"/>
                <a:gd name="T14" fmla="*/ 1697549 w 2033587"/>
                <a:gd name="T15" fmla="*/ 334505 h 2276475"/>
                <a:gd name="T16" fmla="*/ 1701800 w 2033587"/>
                <a:gd name="T17" fmla="*/ 1767638 h 2276475"/>
                <a:gd name="T18" fmla="*/ 1695689 w 2033587"/>
                <a:gd name="T19" fmla="*/ 1808289 h 2276475"/>
                <a:gd name="T20" fmla="*/ 1678419 w 2033587"/>
                <a:gd name="T21" fmla="*/ 1844423 h 2276475"/>
                <a:gd name="T22" fmla="*/ 1651849 w 2033587"/>
                <a:gd name="T23" fmla="*/ 1873649 h 2276475"/>
                <a:gd name="T24" fmla="*/ 1617839 w 2033587"/>
                <a:gd name="T25" fmla="*/ 1894372 h 2276475"/>
                <a:gd name="T26" fmla="*/ 1578251 w 2033587"/>
                <a:gd name="T27" fmla="*/ 1904469 h 2276475"/>
                <a:gd name="T28" fmla="*/ 381012 w 2033587"/>
                <a:gd name="T29" fmla="*/ 1903672 h 2276475"/>
                <a:gd name="T30" fmla="*/ 342220 w 2033587"/>
                <a:gd name="T31" fmla="*/ 1891715 h 2276475"/>
                <a:gd name="T32" fmla="*/ 309539 w 2033587"/>
                <a:gd name="T33" fmla="*/ 1869397 h 2276475"/>
                <a:gd name="T34" fmla="*/ 284298 w 2033587"/>
                <a:gd name="T35" fmla="*/ 1838844 h 2276475"/>
                <a:gd name="T36" fmla="*/ 268621 w 2033587"/>
                <a:gd name="T37" fmla="*/ 1801912 h 2276475"/>
                <a:gd name="T38" fmla="*/ 382075 w 2033587"/>
                <a:gd name="T39" fmla="*/ 1767638 h 2276475"/>
                <a:gd name="T40" fmla="*/ 385528 w 2033587"/>
                <a:gd name="T41" fmla="*/ 1778531 h 2276475"/>
                <a:gd name="T42" fmla="*/ 398017 w 2033587"/>
                <a:gd name="T43" fmla="*/ 1786768 h 2276475"/>
                <a:gd name="T44" fmla="*/ 1570013 w 2033587"/>
                <a:gd name="T45" fmla="*/ 1786502 h 2276475"/>
                <a:gd name="T46" fmla="*/ 1581704 w 2033587"/>
                <a:gd name="T47" fmla="*/ 1776937 h 2276475"/>
                <a:gd name="T48" fmla="*/ 1583830 w 2033587"/>
                <a:gd name="T49" fmla="*/ 368513 h 2276475"/>
                <a:gd name="T50" fmla="*/ 1580376 w 2033587"/>
                <a:gd name="T51" fmla="*/ 357619 h 2276475"/>
                <a:gd name="T52" fmla="*/ 1568419 w 2033587"/>
                <a:gd name="T53" fmla="*/ 349383 h 2276475"/>
                <a:gd name="T54" fmla="*/ 492697 w 2033587"/>
                <a:gd name="T55" fmla="*/ 362402 h 2276475"/>
                <a:gd name="T56" fmla="*/ 484724 w 2033587"/>
                <a:gd name="T57" fmla="*/ 402787 h 2276475"/>
                <a:gd name="T58" fmla="*/ 465590 w 2033587"/>
                <a:gd name="T59" fmla="*/ 437592 h 2276475"/>
                <a:gd name="T60" fmla="*/ 437421 w 2033587"/>
                <a:gd name="T61" fmla="*/ 465490 h 2276475"/>
                <a:gd name="T62" fmla="*/ 402608 w 2033587"/>
                <a:gd name="T63" fmla="*/ 484619 h 2276475"/>
                <a:gd name="T64" fmla="*/ 362480 w 2033587"/>
                <a:gd name="T65" fmla="*/ 492856 h 2276475"/>
                <a:gd name="T66" fmla="*/ 118789 w 2033587"/>
                <a:gd name="T67" fmla="*/ 1542067 h 2276475"/>
                <a:gd name="T68" fmla="*/ 128090 w 2033587"/>
                <a:gd name="T69" fmla="*/ 1553757 h 2276475"/>
                <a:gd name="T70" fmla="*/ 1299773 w 2033587"/>
                <a:gd name="T71" fmla="*/ 1556149 h 2276475"/>
                <a:gd name="T72" fmla="*/ 1310934 w 2033587"/>
                <a:gd name="T73" fmla="*/ 1552695 h 2276475"/>
                <a:gd name="T74" fmla="*/ 1319438 w 2033587"/>
                <a:gd name="T75" fmla="*/ 1540208 h 2276475"/>
                <a:gd name="T76" fmla="*/ 1318907 w 2033587"/>
                <a:gd name="T77" fmla="*/ 131782 h 2276475"/>
                <a:gd name="T78" fmla="*/ 1309340 w 2033587"/>
                <a:gd name="T79" fmla="*/ 120357 h 2276475"/>
                <a:gd name="T80" fmla="*/ 492963 w 2033587"/>
                <a:gd name="T81" fmla="*/ 117967 h 2276475"/>
                <a:gd name="T82" fmla="*/ 1327676 w 2033587"/>
                <a:gd name="T83" fmla="*/ 2922 h 2276475"/>
                <a:gd name="T84" fmla="*/ 1365413 w 2033587"/>
                <a:gd name="T85" fmla="*/ 16738 h 2276475"/>
                <a:gd name="T86" fmla="*/ 1397303 w 2033587"/>
                <a:gd name="T87" fmla="*/ 40385 h 2276475"/>
                <a:gd name="T88" fmla="*/ 1420954 w 2033587"/>
                <a:gd name="T89" fmla="*/ 72268 h 2276475"/>
                <a:gd name="T90" fmla="*/ 1434773 w 2033587"/>
                <a:gd name="T91" fmla="*/ 109996 h 2276475"/>
                <a:gd name="T92" fmla="*/ 1437430 w 2033587"/>
                <a:gd name="T93" fmla="*/ 1543396 h 2276475"/>
                <a:gd name="T94" fmla="*/ 1429192 w 2033587"/>
                <a:gd name="T95" fmla="*/ 1583515 h 2276475"/>
                <a:gd name="T96" fmla="*/ 1410324 w 2033587"/>
                <a:gd name="T97" fmla="*/ 1618586 h 2276475"/>
                <a:gd name="T98" fmla="*/ 1382155 w 2033587"/>
                <a:gd name="T99" fmla="*/ 1646749 h 2276475"/>
                <a:gd name="T100" fmla="*/ 1347076 w 2033587"/>
                <a:gd name="T101" fmla="*/ 1665613 h 2276475"/>
                <a:gd name="T102" fmla="*/ 1307214 w 2033587"/>
                <a:gd name="T103" fmla="*/ 1673849 h 2276475"/>
                <a:gd name="T104" fmla="*/ 109754 w 2033587"/>
                <a:gd name="T105" fmla="*/ 1671192 h 2276475"/>
                <a:gd name="T106" fmla="*/ 72017 w 2033587"/>
                <a:gd name="T107" fmla="*/ 1657377 h 2276475"/>
                <a:gd name="T108" fmla="*/ 40394 w 2033587"/>
                <a:gd name="T109" fmla="*/ 1633731 h 2276475"/>
                <a:gd name="T110" fmla="*/ 16476 w 2033587"/>
                <a:gd name="T111" fmla="*/ 1601848 h 2276475"/>
                <a:gd name="T112" fmla="*/ 2657 w 2033587"/>
                <a:gd name="T113" fmla="*/ 1564120 h 2276475"/>
                <a:gd name="T114" fmla="*/ 409517 w 2033587"/>
                <a:gd name="T115" fmla="*/ 0 h 227647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033587" h="2276475">
                  <a:moveTo>
                    <a:pt x="312737" y="1411287"/>
                  </a:moveTo>
                  <a:lnTo>
                    <a:pt x="1422400" y="1411287"/>
                  </a:lnTo>
                  <a:lnTo>
                    <a:pt x="1422400" y="1552575"/>
                  </a:lnTo>
                  <a:lnTo>
                    <a:pt x="312737" y="1552575"/>
                  </a:lnTo>
                  <a:lnTo>
                    <a:pt x="312737" y="1411287"/>
                  </a:lnTo>
                  <a:close/>
                  <a:moveTo>
                    <a:pt x="296862" y="1128712"/>
                  </a:moveTo>
                  <a:lnTo>
                    <a:pt x="1404937" y="1128712"/>
                  </a:lnTo>
                  <a:lnTo>
                    <a:pt x="1404937" y="1270000"/>
                  </a:lnTo>
                  <a:lnTo>
                    <a:pt x="296862" y="1270000"/>
                  </a:lnTo>
                  <a:lnTo>
                    <a:pt x="296862" y="1128712"/>
                  </a:lnTo>
                  <a:close/>
                  <a:moveTo>
                    <a:pt x="296862" y="847725"/>
                  </a:moveTo>
                  <a:lnTo>
                    <a:pt x="1404937" y="847725"/>
                  </a:lnTo>
                  <a:lnTo>
                    <a:pt x="1404937" y="987425"/>
                  </a:lnTo>
                  <a:lnTo>
                    <a:pt x="296862" y="987425"/>
                  </a:lnTo>
                  <a:lnTo>
                    <a:pt x="296862" y="847725"/>
                  </a:lnTo>
                  <a:close/>
                  <a:moveTo>
                    <a:pt x="869950" y="565150"/>
                  </a:moveTo>
                  <a:lnTo>
                    <a:pt x="1408113" y="565150"/>
                  </a:lnTo>
                  <a:lnTo>
                    <a:pt x="1408113" y="706438"/>
                  </a:lnTo>
                  <a:lnTo>
                    <a:pt x="869950" y="706438"/>
                  </a:lnTo>
                  <a:lnTo>
                    <a:pt x="869950" y="565150"/>
                  </a:lnTo>
                  <a:close/>
                  <a:moveTo>
                    <a:pt x="1869440" y="276225"/>
                  </a:moveTo>
                  <a:lnTo>
                    <a:pt x="1877695" y="276543"/>
                  </a:lnTo>
                  <a:lnTo>
                    <a:pt x="1885950" y="276860"/>
                  </a:lnTo>
                  <a:lnTo>
                    <a:pt x="1894522" y="278130"/>
                  </a:lnTo>
                  <a:lnTo>
                    <a:pt x="1902460" y="279400"/>
                  </a:lnTo>
                  <a:lnTo>
                    <a:pt x="1910080" y="281305"/>
                  </a:lnTo>
                  <a:lnTo>
                    <a:pt x="1918017" y="283528"/>
                  </a:lnTo>
                  <a:lnTo>
                    <a:pt x="1925955" y="286068"/>
                  </a:lnTo>
                  <a:lnTo>
                    <a:pt x="1933257" y="288925"/>
                  </a:lnTo>
                  <a:lnTo>
                    <a:pt x="1940242" y="292418"/>
                  </a:lnTo>
                  <a:lnTo>
                    <a:pt x="1947545" y="296228"/>
                  </a:lnTo>
                  <a:lnTo>
                    <a:pt x="1954530" y="299720"/>
                  </a:lnTo>
                  <a:lnTo>
                    <a:pt x="1961197" y="304165"/>
                  </a:lnTo>
                  <a:lnTo>
                    <a:pt x="1967865" y="308928"/>
                  </a:lnTo>
                  <a:lnTo>
                    <a:pt x="1973897" y="313690"/>
                  </a:lnTo>
                  <a:lnTo>
                    <a:pt x="1979612" y="318770"/>
                  </a:lnTo>
                  <a:lnTo>
                    <a:pt x="1985645" y="324168"/>
                  </a:lnTo>
                  <a:lnTo>
                    <a:pt x="1991042" y="330200"/>
                  </a:lnTo>
                  <a:lnTo>
                    <a:pt x="1996122" y="335915"/>
                  </a:lnTo>
                  <a:lnTo>
                    <a:pt x="2000885" y="342265"/>
                  </a:lnTo>
                  <a:lnTo>
                    <a:pt x="2005647" y="348615"/>
                  </a:lnTo>
                  <a:lnTo>
                    <a:pt x="2010092" y="355283"/>
                  </a:lnTo>
                  <a:lnTo>
                    <a:pt x="2013585" y="362268"/>
                  </a:lnTo>
                  <a:lnTo>
                    <a:pt x="2017395" y="369570"/>
                  </a:lnTo>
                  <a:lnTo>
                    <a:pt x="2020570" y="376873"/>
                  </a:lnTo>
                  <a:lnTo>
                    <a:pt x="2023745" y="384175"/>
                  </a:lnTo>
                  <a:lnTo>
                    <a:pt x="2026285" y="391795"/>
                  </a:lnTo>
                  <a:lnTo>
                    <a:pt x="2028507" y="399733"/>
                  </a:lnTo>
                  <a:lnTo>
                    <a:pt x="2030412" y="407670"/>
                  </a:lnTo>
                  <a:lnTo>
                    <a:pt x="2032000" y="415608"/>
                  </a:lnTo>
                  <a:lnTo>
                    <a:pt x="2032952" y="423863"/>
                  </a:lnTo>
                  <a:lnTo>
                    <a:pt x="2033270" y="432118"/>
                  </a:lnTo>
                  <a:lnTo>
                    <a:pt x="2033587" y="440373"/>
                  </a:lnTo>
                  <a:lnTo>
                    <a:pt x="2033587" y="2112328"/>
                  </a:lnTo>
                  <a:lnTo>
                    <a:pt x="2033270" y="2120583"/>
                  </a:lnTo>
                  <a:lnTo>
                    <a:pt x="2032952" y="2128838"/>
                  </a:lnTo>
                  <a:lnTo>
                    <a:pt x="2032000" y="2137410"/>
                  </a:lnTo>
                  <a:lnTo>
                    <a:pt x="2030412" y="2145348"/>
                  </a:lnTo>
                  <a:lnTo>
                    <a:pt x="2028507" y="2153285"/>
                  </a:lnTo>
                  <a:lnTo>
                    <a:pt x="2026285" y="2160905"/>
                  </a:lnTo>
                  <a:lnTo>
                    <a:pt x="2023745" y="2168525"/>
                  </a:lnTo>
                  <a:lnTo>
                    <a:pt x="2020570" y="2175828"/>
                  </a:lnTo>
                  <a:lnTo>
                    <a:pt x="2017395" y="2183130"/>
                  </a:lnTo>
                  <a:lnTo>
                    <a:pt x="2013585" y="2190433"/>
                  </a:lnTo>
                  <a:lnTo>
                    <a:pt x="2010092" y="2197418"/>
                  </a:lnTo>
                  <a:lnTo>
                    <a:pt x="2005647" y="2204085"/>
                  </a:lnTo>
                  <a:lnTo>
                    <a:pt x="2000885" y="2210435"/>
                  </a:lnTo>
                  <a:lnTo>
                    <a:pt x="1996122" y="2216785"/>
                  </a:lnTo>
                  <a:lnTo>
                    <a:pt x="1991042" y="2222500"/>
                  </a:lnTo>
                  <a:lnTo>
                    <a:pt x="1985645" y="2228533"/>
                  </a:lnTo>
                  <a:lnTo>
                    <a:pt x="1979612" y="2233930"/>
                  </a:lnTo>
                  <a:lnTo>
                    <a:pt x="1973897" y="2239010"/>
                  </a:lnTo>
                  <a:lnTo>
                    <a:pt x="1967865" y="2243773"/>
                  </a:lnTo>
                  <a:lnTo>
                    <a:pt x="1961197" y="2248535"/>
                  </a:lnTo>
                  <a:lnTo>
                    <a:pt x="1954530" y="2252980"/>
                  </a:lnTo>
                  <a:lnTo>
                    <a:pt x="1947545" y="2256790"/>
                  </a:lnTo>
                  <a:lnTo>
                    <a:pt x="1940242" y="2260600"/>
                  </a:lnTo>
                  <a:lnTo>
                    <a:pt x="1933257" y="2263775"/>
                  </a:lnTo>
                  <a:lnTo>
                    <a:pt x="1925955" y="2266633"/>
                  </a:lnTo>
                  <a:lnTo>
                    <a:pt x="1918017" y="2269173"/>
                  </a:lnTo>
                  <a:lnTo>
                    <a:pt x="1910080" y="2271395"/>
                  </a:lnTo>
                  <a:lnTo>
                    <a:pt x="1902460" y="2273300"/>
                  </a:lnTo>
                  <a:lnTo>
                    <a:pt x="1894522" y="2274888"/>
                  </a:lnTo>
                  <a:lnTo>
                    <a:pt x="1885950" y="2275840"/>
                  </a:lnTo>
                  <a:lnTo>
                    <a:pt x="1877695" y="2276475"/>
                  </a:lnTo>
                  <a:lnTo>
                    <a:pt x="1869440" y="2276475"/>
                  </a:lnTo>
                  <a:lnTo>
                    <a:pt x="480377" y="2276475"/>
                  </a:lnTo>
                  <a:lnTo>
                    <a:pt x="471805" y="2276475"/>
                  </a:lnTo>
                  <a:lnTo>
                    <a:pt x="463550" y="2275840"/>
                  </a:lnTo>
                  <a:lnTo>
                    <a:pt x="455295" y="2274888"/>
                  </a:lnTo>
                  <a:lnTo>
                    <a:pt x="447040" y="2273300"/>
                  </a:lnTo>
                  <a:lnTo>
                    <a:pt x="439102" y="2271395"/>
                  </a:lnTo>
                  <a:lnTo>
                    <a:pt x="431482" y="2269173"/>
                  </a:lnTo>
                  <a:lnTo>
                    <a:pt x="423862" y="2266633"/>
                  </a:lnTo>
                  <a:lnTo>
                    <a:pt x="416242" y="2263775"/>
                  </a:lnTo>
                  <a:lnTo>
                    <a:pt x="408940" y="2260600"/>
                  </a:lnTo>
                  <a:lnTo>
                    <a:pt x="401955" y="2256790"/>
                  </a:lnTo>
                  <a:lnTo>
                    <a:pt x="394970" y="2252980"/>
                  </a:lnTo>
                  <a:lnTo>
                    <a:pt x="388620" y="2248535"/>
                  </a:lnTo>
                  <a:lnTo>
                    <a:pt x="381952" y="2243773"/>
                  </a:lnTo>
                  <a:lnTo>
                    <a:pt x="375602" y="2239010"/>
                  </a:lnTo>
                  <a:lnTo>
                    <a:pt x="369887" y="2233930"/>
                  </a:lnTo>
                  <a:lnTo>
                    <a:pt x="364172" y="2228533"/>
                  </a:lnTo>
                  <a:lnTo>
                    <a:pt x="358457" y="2222500"/>
                  </a:lnTo>
                  <a:lnTo>
                    <a:pt x="353377" y="2216785"/>
                  </a:lnTo>
                  <a:lnTo>
                    <a:pt x="348297" y="2210435"/>
                  </a:lnTo>
                  <a:lnTo>
                    <a:pt x="343852" y="2204085"/>
                  </a:lnTo>
                  <a:lnTo>
                    <a:pt x="339725" y="2197418"/>
                  </a:lnTo>
                  <a:lnTo>
                    <a:pt x="335597" y="2190433"/>
                  </a:lnTo>
                  <a:lnTo>
                    <a:pt x="332105" y="2183130"/>
                  </a:lnTo>
                  <a:lnTo>
                    <a:pt x="328612" y="2175828"/>
                  </a:lnTo>
                  <a:lnTo>
                    <a:pt x="325755" y="2168525"/>
                  </a:lnTo>
                  <a:lnTo>
                    <a:pt x="323215" y="2160905"/>
                  </a:lnTo>
                  <a:lnTo>
                    <a:pt x="320992" y="2153285"/>
                  </a:lnTo>
                  <a:lnTo>
                    <a:pt x="319087" y="2145348"/>
                  </a:lnTo>
                  <a:lnTo>
                    <a:pt x="317817" y="2137410"/>
                  </a:lnTo>
                  <a:lnTo>
                    <a:pt x="316547" y="2128838"/>
                  </a:lnTo>
                  <a:lnTo>
                    <a:pt x="315912" y="2120583"/>
                  </a:lnTo>
                  <a:lnTo>
                    <a:pt x="315912" y="2112328"/>
                  </a:lnTo>
                  <a:lnTo>
                    <a:pt x="456565" y="2112328"/>
                  </a:lnTo>
                  <a:lnTo>
                    <a:pt x="456882" y="2114868"/>
                  </a:lnTo>
                  <a:lnTo>
                    <a:pt x="457200" y="2116773"/>
                  </a:lnTo>
                  <a:lnTo>
                    <a:pt x="457835" y="2118995"/>
                  </a:lnTo>
                  <a:lnTo>
                    <a:pt x="458470" y="2121218"/>
                  </a:lnTo>
                  <a:lnTo>
                    <a:pt x="459422" y="2123440"/>
                  </a:lnTo>
                  <a:lnTo>
                    <a:pt x="460692" y="2125345"/>
                  </a:lnTo>
                  <a:lnTo>
                    <a:pt x="463550" y="2128838"/>
                  </a:lnTo>
                  <a:lnTo>
                    <a:pt x="467042" y="2132013"/>
                  </a:lnTo>
                  <a:lnTo>
                    <a:pt x="468947" y="2132965"/>
                  </a:lnTo>
                  <a:lnTo>
                    <a:pt x="471170" y="2133918"/>
                  </a:lnTo>
                  <a:lnTo>
                    <a:pt x="473392" y="2134870"/>
                  </a:lnTo>
                  <a:lnTo>
                    <a:pt x="475615" y="2135188"/>
                  </a:lnTo>
                  <a:lnTo>
                    <a:pt x="477837" y="2135505"/>
                  </a:lnTo>
                  <a:lnTo>
                    <a:pt x="480377" y="2135823"/>
                  </a:lnTo>
                  <a:lnTo>
                    <a:pt x="1869440" y="2135823"/>
                  </a:lnTo>
                  <a:lnTo>
                    <a:pt x="1871980" y="2135505"/>
                  </a:lnTo>
                  <a:lnTo>
                    <a:pt x="1874202" y="2135188"/>
                  </a:lnTo>
                  <a:lnTo>
                    <a:pt x="1876107" y="2134870"/>
                  </a:lnTo>
                  <a:lnTo>
                    <a:pt x="1878330" y="2133918"/>
                  </a:lnTo>
                  <a:lnTo>
                    <a:pt x="1880552" y="2132965"/>
                  </a:lnTo>
                  <a:lnTo>
                    <a:pt x="1882457" y="2132013"/>
                  </a:lnTo>
                  <a:lnTo>
                    <a:pt x="1885950" y="2128838"/>
                  </a:lnTo>
                  <a:lnTo>
                    <a:pt x="1888490" y="2125345"/>
                  </a:lnTo>
                  <a:lnTo>
                    <a:pt x="1890077" y="2123440"/>
                  </a:lnTo>
                  <a:lnTo>
                    <a:pt x="1890712" y="2121218"/>
                  </a:lnTo>
                  <a:lnTo>
                    <a:pt x="1891982" y="2118995"/>
                  </a:lnTo>
                  <a:lnTo>
                    <a:pt x="1892300" y="2116773"/>
                  </a:lnTo>
                  <a:lnTo>
                    <a:pt x="1892617" y="2114868"/>
                  </a:lnTo>
                  <a:lnTo>
                    <a:pt x="1892617" y="2112328"/>
                  </a:lnTo>
                  <a:lnTo>
                    <a:pt x="1892617" y="440373"/>
                  </a:lnTo>
                  <a:lnTo>
                    <a:pt x="1892617" y="438468"/>
                  </a:lnTo>
                  <a:lnTo>
                    <a:pt x="1892300" y="435928"/>
                  </a:lnTo>
                  <a:lnTo>
                    <a:pt x="1891982" y="433705"/>
                  </a:lnTo>
                  <a:lnTo>
                    <a:pt x="1890712" y="431483"/>
                  </a:lnTo>
                  <a:lnTo>
                    <a:pt x="1890077" y="429578"/>
                  </a:lnTo>
                  <a:lnTo>
                    <a:pt x="1888490" y="427355"/>
                  </a:lnTo>
                  <a:lnTo>
                    <a:pt x="1885950" y="424180"/>
                  </a:lnTo>
                  <a:lnTo>
                    <a:pt x="1882457" y="421323"/>
                  </a:lnTo>
                  <a:lnTo>
                    <a:pt x="1880552" y="420053"/>
                  </a:lnTo>
                  <a:lnTo>
                    <a:pt x="1878330" y="419100"/>
                  </a:lnTo>
                  <a:lnTo>
                    <a:pt x="1876107" y="418148"/>
                  </a:lnTo>
                  <a:lnTo>
                    <a:pt x="1874202" y="417513"/>
                  </a:lnTo>
                  <a:lnTo>
                    <a:pt x="1871980" y="417195"/>
                  </a:lnTo>
                  <a:lnTo>
                    <a:pt x="1869440" y="417195"/>
                  </a:lnTo>
                  <a:lnTo>
                    <a:pt x="1869440" y="276225"/>
                  </a:lnTo>
                  <a:close/>
                  <a:moveTo>
                    <a:pt x="589072" y="140970"/>
                  </a:moveTo>
                  <a:lnTo>
                    <a:pt x="589072" y="424815"/>
                  </a:lnTo>
                  <a:lnTo>
                    <a:pt x="588754" y="433070"/>
                  </a:lnTo>
                  <a:lnTo>
                    <a:pt x="588436" y="441643"/>
                  </a:lnTo>
                  <a:lnTo>
                    <a:pt x="587166" y="449580"/>
                  </a:lnTo>
                  <a:lnTo>
                    <a:pt x="585896" y="458153"/>
                  </a:lnTo>
                  <a:lnTo>
                    <a:pt x="583991" y="465773"/>
                  </a:lnTo>
                  <a:lnTo>
                    <a:pt x="581768" y="473710"/>
                  </a:lnTo>
                  <a:lnTo>
                    <a:pt x="579227" y="481330"/>
                  </a:lnTo>
                  <a:lnTo>
                    <a:pt x="576052" y="488633"/>
                  </a:lnTo>
                  <a:lnTo>
                    <a:pt x="572876" y="495935"/>
                  </a:lnTo>
                  <a:lnTo>
                    <a:pt x="569065" y="503238"/>
                  </a:lnTo>
                  <a:lnTo>
                    <a:pt x="565572" y="509905"/>
                  </a:lnTo>
                  <a:lnTo>
                    <a:pt x="561126" y="516573"/>
                  </a:lnTo>
                  <a:lnTo>
                    <a:pt x="556363" y="522923"/>
                  </a:lnTo>
                  <a:lnTo>
                    <a:pt x="551600" y="528955"/>
                  </a:lnTo>
                  <a:lnTo>
                    <a:pt x="546519" y="535305"/>
                  </a:lnTo>
                  <a:lnTo>
                    <a:pt x="541120" y="541020"/>
                  </a:lnTo>
                  <a:lnTo>
                    <a:pt x="535087" y="546100"/>
                  </a:lnTo>
                  <a:lnTo>
                    <a:pt x="529371" y="551815"/>
                  </a:lnTo>
                  <a:lnTo>
                    <a:pt x="522702" y="556260"/>
                  </a:lnTo>
                  <a:lnTo>
                    <a:pt x="516668" y="561023"/>
                  </a:lnTo>
                  <a:lnTo>
                    <a:pt x="509682" y="565150"/>
                  </a:lnTo>
                  <a:lnTo>
                    <a:pt x="503013" y="569278"/>
                  </a:lnTo>
                  <a:lnTo>
                    <a:pt x="495709" y="572770"/>
                  </a:lnTo>
                  <a:lnTo>
                    <a:pt x="488406" y="575945"/>
                  </a:lnTo>
                  <a:lnTo>
                    <a:pt x="481102" y="579120"/>
                  </a:lnTo>
                  <a:lnTo>
                    <a:pt x="473480" y="581978"/>
                  </a:lnTo>
                  <a:lnTo>
                    <a:pt x="465541" y="584200"/>
                  </a:lnTo>
                  <a:lnTo>
                    <a:pt x="457602" y="585788"/>
                  </a:lnTo>
                  <a:lnTo>
                    <a:pt x="449663" y="587375"/>
                  </a:lnTo>
                  <a:lnTo>
                    <a:pt x="441407" y="588328"/>
                  </a:lnTo>
                  <a:lnTo>
                    <a:pt x="433150" y="588963"/>
                  </a:lnTo>
                  <a:lnTo>
                    <a:pt x="424576" y="589280"/>
                  </a:lnTo>
                  <a:lnTo>
                    <a:pt x="140678" y="589280"/>
                  </a:lnTo>
                  <a:lnTo>
                    <a:pt x="140678" y="1836103"/>
                  </a:lnTo>
                  <a:lnTo>
                    <a:pt x="140678" y="1838643"/>
                  </a:lnTo>
                  <a:lnTo>
                    <a:pt x="140996" y="1840548"/>
                  </a:lnTo>
                  <a:lnTo>
                    <a:pt x="141948" y="1842770"/>
                  </a:lnTo>
                  <a:lnTo>
                    <a:pt x="142584" y="1844993"/>
                  </a:lnTo>
                  <a:lnTo>
                    <a:pt x="143536" y="1847215"/>
                  </a:lnTo>
                  <a:lnTo>
                    <a:pt x="144807" y="1849120"/>
                  </a:lnTo>
                  <a:lnTo>
                    <a:pt x="147665" y="1852613"/>
                  </a:lnTo>
                  <a:lnTo>
                    <a:pt x="151475" y="1855470"/>
                  </a:lnTo>
                  <a:lnTo>
                    <a:pt x="153063" y="1856740"/>
                  </a:lnTo>
                  <a:lnTo>
                    <a:pt x="155286" y="1857693"/>
                  </a:lnTo>
                  <a:lnTo>
                    <a:pt x="157191" y="1858645"/>
                  </a:lnTo>
                  <a:lnTo>
                    <a:pt x="159732" y="1858963"/>
                  </a:lnTo>
                  <a:lnTo>
                    <a:pt x="161955" y="1859280"/>
                  </a:lnTo>
                  <a:lnTo>
                    <a:pt x="164495" y="1859598"/>
                  </a:lnTo>
                  <a:lnTo>
                    <a:pt x="1553180" y="1859598"/>
                  </a:lnTo>
                  <a:lnTo>
                    <a:pt x="1556038" y="1859280"/>
                  </a:lnTo>
                  <a:lnTo>
                    <a:pt x="1557943" y="1858963"/>
                  </a:lnTo>
                  <a:lnTo>
                    <a:pt x="1560484" y="1858645"/>
                  </a:lnTo>
                  <a:lnTo>
                    <a:pt x="1562389" y="1857693"/>
                  </a:lnTo>
                  <a:lnTo>
                    <a:pt x="1564612" y="1856740"/>
                  </a:lnTo>
                  <a:lnTo>
                    <a:pt x="1566517" y="1855470"/>
                  </a:lnTo>
                  <a:lnTo>
                    <a:pt x="1570010" y="1852613"/>
                  </a:lnTo>
                  <a:lnTo>
                    <a:pt x="1572868" y="1849120"/>
                  </a:lnTo>
                  <a:lnTo>
                    <a:pt x="1574139" y="1847215"/>
                  </a:lnTo>
                  <a:lnTo>
                    <a:pt x="1575091" y="1844993"/>
                  </a:lnTo>
                  <a:lnTo>
                    <a:pt x="1576044" y="1842770"/>
                  </a:lnTo>
                  <a:lnTo>
                    <a:pt x="1576679" y="1840548"/>
                  </a:lnTo>
                  <a:lnTo>
                    <a:pt x="1576997" y="1838643"/>
                  </a:lnTo>
                  <a:lnTo>
                    <a:pt x="1576997" y="1836103"/>
                  </a:lnTo>
                  <a:lnTo>
                    <a:pt x="1576997" y="164782"/>
                  </a:lnTo>
                  <a:lnTo>
                    <a:pt x="1576997" y="161925"/>
                  </a:lnTo>
                  <a:lnTo>
                    <a:pt x="1576679" y="160020"/>
                  </a:lnTo>
                  <a:lnTo>
                    <a:pt x="1576044" y="157480"/>
                  </a:lnTo>
                  <a:lnTo>
                    <a:pt x="1575091" y="155257"/>
                  </a:lnTo>
                  <a:lnTo>
                    <a:pt x="1574139" y="153352"/>
                  </a:lnTo>
                  <a:lnTo>
                    <a:pt x="1572868" y="151447"/>
                  </a:lnTo>
                  <a:lnTo>
                    <a:pt x="1570010" y="147955"/>
                  </a:lnTo>
                  <a:lnTo>
                    <a:pt x="1566517" y="145097"/>
                  </a:lnTo>
                  <a:lnTo>
                    <a:pt x="1564612" y="143827"/>
                  </a:lnTo>
                  <a:lnTo>
                    <a:pt x="1562389" y="142875"/>
                  </a:lnTo>
                  <a:lnTo>
                    <a:pt x="1560484" y="141922"/>
                  </a:lnTo>
                  <a:lnTo>
                    <a:pt x="1557943" y="141287"/>
                  </a:lnTo>
                  <a:lnTo>
                    <a:pt x="1556038" y="140970"/>
                  </a:lnTo>
                  <a:lnTo>
                    <a:pt x="1553180" y="140970"/>
                  </a:lnTo>
                  <a:lnTo>
                    <a:pt x="589072" y="140970"/>
                  </a:lnTo>
                  <a:close/>
                  <a:moveTo>
                    <a:pt x="489358" y="0"/>
                  </a:moveTo>
                  <a:lnTo>
                    <a:pt x="1553180" y="0"/>
                  </a:lnTo>
                  <a:lnTo>
                    <a:pt x="1562071" y="317"/>
                  </a:lnTo>
                  <a:lnTo>
                    <a:pt x="1570010" y="952"/>
                  </a:lnTo>
                  <a:lnTo>
                    <a:pt x="1578584" y="2222"/>
                  </a:lnTo>
                  <a:lnTo>
                    <a:pt x="1586523" y="3492"/>
                  </a:lnTo>
                  <a:lnTo>
                    <a:pt x="1594462" y="5397"/>
                  </a:lnTo>
                  <a:lnTo>
                    <a:pt x="1602084" y="7620"/>
                  </a:lnTo>
                  <a:lnTo>
                    <a:pt x="1609705" y="10160"/>
                  </a:lnTo>
                  <a:lnTo>
                    <a:pt x="1617644" y="13017"/>
                  </a:lnTo>
                  <a:lnTo>
                    <a:pt x="1624630" y="16192"/>
                  </a:lnTo>
                  <a:lnTo>
                    <a:pt x="1631617" y="20002"/>
                  </a:lnTo>
                  <a:lnTo>
                    <a:pt x="1638603" y="23812"/>
                  </a:lnTo>
                  <a:lnTo>
                    <a:pt x="1645589" y="28257"/>
                  </a:lnTo>
                  <a:lnTo>
                    <a:pt x="1651623" y="32702"/>
                  </a:lnTo>
                  <a:lnTo>
                    <a:pt x="1657974" y="37782"/>
                  </a:lnTo>
                  <a:lnTo>
                    <a:pt x="1664008" y="42862"/>
                  </a:lnTo>
                  <a:lnTo>
                    <a:pt x="1669724" y="48260"/>
                  </a:lnTo>
                  <a:lnTo>
                    <a:pt x="1675122" y="53975"/>
                  </a:lnTo>
                  <a:lnTo>
                    <a:pt x="1680203" y="60007"/>
                  </a:lnTo>
                  <a:lnTo>
                    <a:pt x="1685284" y="66357"/>
                  </a:lnTo>
                  <a:lnTo>
                    <a:pt x="1689730" y="72390"/>
                  </a:lnTo>
                  <a:lnTo>
                    <a:pt x="1694176" y="79375"/>
                  </a:lnTo>
                  <a:lnTo>
                    <a:pt x="1697987" y="86360"/>
                  </a:lnTo>
                  <a:lnTo>
                    <a:pt x="1701797" y="93345"/>
                  </a:lnTo>
                  <a:lnTo>
                    <a:pt x="1704973" y="100647"/>
                  </a:lnTo>
                  <a:lnTo>
                    <a:pt x="1707831" y="108267"/>
                  </a:lnTo>
                  <a:lnTo>
                    <a:pt x="1710371" y="115570"/>
                  </a:lnTo>
                  <a:lnTo>
                    <a:pt x="1712594" y="123507"/>
                  </a:lnTo>
                  <a:lnTo>
                    <a:pt x="1714500" y="131445"/>
                  </a:lnTo>
                  <a:lnTo>
                    <a:pt x="1715770" y="139382"/>
                  </a:lnTo>
                  <a:lnTo>
                    <a:pt x="1717040" y="147637"/>
                  </a:lnTo>
                  <a:lnTo>
                    <a:pt x="1717675" y="155892"/>
                  </a:lnTo>
                  <a:lnTo>
                    <a:pt x="1717675" y="164782"/>
                  </a:lnTo>
                  <a:lnTo>
                    <a:pt x="1717675" y="1836103"/>
                  </a:lnTo>
                  <a:lnTo>
                    <a:pt x="1717675" y="1844358"/>
                  </a:lnTo>
                  <a:lnTo>
                    <a:pt x="1717040" y="1852613"/>
                  </a:lnTo>
                  <a:lnTo>
                    <a:pt x="1715770" y="1861185"/>
                  </a:lnTo>
                  <a:lnTo>
                    <a:pt x="1714500" y="1869123"/>
                  </a:lnTo>
                  <a:lnTo>
                    <a:pt x="1712594" y="1877060"/>
                  </a:lnTo>
                  <a:lnTo>
                    <a:pt x="1710371" y="1884680"/>
                  </a:lnTo>
                  <a:lnTo>
                    <a:pt x="1707831" y="1892300"/>
                  </a:lnTo>
                  <a:lnTo>
                    <a:pt x="1704973" y="1900238"/>
                  </a:lnTo>
                  <a:lnTo>
                    <a:pt x="1701797" y="1907223"/>
                  </a:lnTo>
                  <a:lnTo>
                    <a:pt x="1697987" y="1914208"/>
                  </a:lnTo>
                  <a:lnTo>
                    <a:pt x="1694176" y="1921193"/>
                  </a:lnTo>
                  <a:lnTo>
                    <a:pt x="1689730" y="1927860"/>
                  </a:lnTo>
                  <a:lnTo>
                    <a:pt x="1685284" y="1934210"/>
                  </a:lnTo>
                  <a:lnTo>
                    <a:pt x="1680203" y="1940560"/>
                  </a:lnTo>
                  <a:lnTo>
                    <a:pt x="1675122" y="1946275"/>
                  </a:lnTo>
                  <a:lnTo>
                    <a:pt x="1669724" y="1952308"/>
                  </a:lnTo>
                  <a:lnTo>
                    <a:pt x="1664008" y="1957705"/>
                  </a:lnTo>
                  <a:lnTo>
                    <a:pt x="1657974" y="1962785"/>
                  </a:lnTo>
                  <a:lnTo>
                    <a:pt x="1651623" y="1967865"/>
                  </a:lnTo>
                  <a:lnTo>
                    <a:pt x="1645589" y="1972310"/>
                  </a:lnTo>
                  <a:lnTo>
                    <a:pt x="1638603" y="1976755"/>
                  </a:lnTo>
                  <a:lnTo>
                    <a:pt x="1631617" y="1980565"/>
                  </a:lnTo>
                  <a:lnTo>
                    <a:pt x="1624630" y="1984375"/>
                  </a:lnTo>
                  <a:lnTo>
                    <a:pt x="1617644" y="1987550"/>
                  </a:lnTo>
                  <a:lnTo>
                    <a:pt x="1609705" y="1990408"/>
                  </a:lnTo>
                  <a:lnTo>
                    <a:pt x="1602084" y="1992948"/>
                  </a:lnTo>
                  <a:lnTo>
                    <a:pt x="1594462" y="1995170"/>
                  </a:lnTo>
                  <a:lnTo>
                    <a:pt x="1586523" y="1997075"/>
                  </a:lnTo>
                  <a:lnTo>
                    <a:pt x="1578584" y="1998345"/>
                  </a:lnTo>
                  <a:lnTo>
                    <a:pt x="1570010" y="1999615"/>
                  </a:lnTo>
                  <a:lnTo>
                    <a:pt x="1562071" y="2000250"/>
                  </a:lnTo>
                  <a:lnTo>
                    <a:pt x="1553180" y="2000250"/>
                  </a:lnTo>
                  <a:lnTo>
                    <a:pt x="164495" y="2000250"/>
                  </a:lnTo>
                  <a:lnTo>
                    <a:pt x="155604" y="2000250"/>
                  </a:lnTo>
                  <a:lnTo>
                    <a:pt x="147665" y="1999615"/>
                  </a:lnTo>
                  <a:lnTo>
                    <a:pt x="139408" y="1998345"/>
                  </a:lnTo>
                  <a:lnTo>
                    <a:pt x="131152" y="1997075"/>
                  </a:lnTo>
                  <a:lnTo>
                    <a:pt x="123213" y="1995170"/>
                  </a:lnTo>
                  <a:lnTo>
                    <a:pt x="115591" y="1992948"/>
                  </a:lnTo>
                  <a:lnTo>
                    <a:pt x="107970" y="1990408"/>
                  </a:lnTo>
                  <a:lnTo>
                    <a:pt x="100348" y="1987550"/>
                  </a:lnTo>
                  <a:lnTo>
                    <a:pt x="93044" y="1984375"/>
                  </a:lnTo>
                  <a:lnTo>
                    <a:pt x="86058" y="1980565"/>
                  </a:lnTo>
                  <a:lnTo>
                    <a:pt x="79072" y="1976755"/>
                  </a:lnTo>
                  <a:lnTo>
                    <a:pt x="72721" y="1972310"/>
                  </a:lnTo>
                  <a:lnTo>
                    <a:pt x="66052" y="1967865"/>
                  </a:lnTo>
                  <a:lnTo>
                    <a:pt x="59701" y="1962785"/>
                  </a:lnTo>
                  <a:lnTo>
                    <a:pt x="53667" y="1957705"/>
                  </a:lnTo>
                  <a:lnTo>
                    <a:pt x="48269" y="1952308"/>
                  </a:lnTo>
                  <a:lnTo>
                    <a:pt x="42553" y="1946275"/>
                  </a:lnTo>
                  <a:lnTo>
                    <a:pt x="37472" y="1940560"/>
                  </a:lnTo>
                  <a:lnTo>
                    <a:pt x="32391" y="1934210"/>
                  </a:lnTo>
                  <a:lnTo>
                    <a:pt x="27945" y="1927860"/>
                  </a:lnTo>
                  <a:lnTo>
                    <a:pt x="23817" y="1921193"/>
                  </a:lnTo>
                  <a:lnTo>
                    <a:pt x="19688" y="1914208"/>
                  </a:lnTo>
                  <a:lnTo>
                    <a:pt x="16195" y="1907223"/>
                  </a:lnTo>
                  <a:lnTo>
                    <a:pt x="12702" y="1900238"/>
                  </a:lnTo>
                  <a:lnTo>
                    <a:pt x="9844" y="1892300"/>
                  </a:lnTo>
                  <a:lnTo>
                    <a:pt x="7304" y="1884680"/>
                  </a:lnTo>
                  <a:lnTo>
                    <a:pt x="5081" y="1877060"/>
                  </a:lnTo>
                  <a:lnTo>
                    <a:pt x="3175" y="1869123"/>
                  </a:lnTo>
                  <a:lnTo>
                    <a:pt x="1905" y="1861185"/>
                  </a:lnTo>
                  <a:lnTo>
                    <a:pt x="635" y="1852613"/>
                  </a:lnTo>
                  <a:lnTo>
                    <a:pt x="0" y="1844358"/>
                  </a:lnTo>
                  <a:lnTo>
                    <a:pt x="0" y="1836103"/>
                  </a:lnTo>
                  <a:lnTo>
                    <a:pt x="0" y="489585"/>
                  </a:lnTo>
                  <a:lnTo>
                    <a:pt x="4893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791173" y="2511518"/>
            <a:ext cx="649888" cy="648536"/>
            <a:chOff x="4963571" y="1633253"/>
            <a:chExt cx="649888" cy="648536"/>
          </a:xfrm>
        </p:grpSpPr>
        <p:sp>
          <p:nvSpPr>
            <p:cNvPr id="2056" name="MH_Other_6"/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4963571" y="1633253"/>
              <a:ext cx="649888" cy="64853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MH_Other_11"/>
            <p:cNvSpPr/>
            <p:nvPr>
              <p:custDataLst>
                <p:tags r:id="rId16"/>
              </p:custDataLst>
            </p:nvPr>
          </p:nvSpPr>
          <p:spPr bwMode="auto">
            <a:xfrm>
              <a:off x="5115550" y="1782026"/>
              <a:ext cx="377774" cy="320657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09245" y="3687922"/>
            <a:ext cx="648440" cy="647092"/>
            <a:chOff x="5613458" y="3021322"/>
            <a:chExt cx="648440" cy="647092"/>
          </a:xfrm>
        </p:grpSpPr>
        <p:sp>
          <p:nvSpPr>
            <p:cNvPr id="2058" name="MH_Other_8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5613458" y="3021322"/>
              <a:ext cx="648440" cy="6470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marL="233680" indent="-23368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</a:pPr>
              <a:endParaRPr lang="zh-TW" altLang="en-US" sz="32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MH_Other_12"/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5753858" y="3197539"/>
              <a:ext cx="367642" cy="294659"/>
            </a:xfrm>
            <a:custGeom>
              <a:avLst/>
              <a:gdLst>
                <a:gd name="T0" fmla="*/ 552105 w 2874963"/>
                <a:gd name="T1" fmla="*/ 1256550 h 2311400"/>
                <a:gd name="T2" fmla="*/ 814407 w 2874963"/>
                <a:gd name="T3" fmla="*/ 1166381 h 2311400"/>
                <a:gd name="T4" fmla="*/ 861857 w 2874963"/>
                <a:gd name="T5" fmla="*/ 1221938 h 2311400"/>
                <a:gd name="T6" fmla="*/ 529108 w 2874963"/>
                <a:gd name="T7" fmla="*/ 1452571 h 2311400"/>
                <a:gd name="T8" fmla="*/ 122756 w 2874963"/>
                <a:gd name="T9" fmla="*/ 1358877 h 2311400"/>
                <a:gd name="T10" fmla="*/ 175912 w 2874963"/>
                <a:gd name="T11" fmla="*/ 1192357 h 2311400"/>
                <a:gd name="T12" fmla="*/ 277118 w 2874963"/>
                <a:gd name="T13" fmla="*/ 1128994 h 2311400"/>
                <a:gd name="T14" fmla="*/ 305052 w 2874963"/>
                <a:gd name="T15" fmla="*/ 1242809 h 2311400"/>
                <a:gd name="T16" fmla="*/ 994050 w 2874963"/>
                <a:gd name="T17" fmla="*/ 853464 h 2311400"/>
                <a:gd name="T18" fmla="*/ 644668 w 2874963"/>
                <a:gd name="T19" fmla="*/ 666225 h 2311400"/>
                <a:gd name="T20" fmla="*/ 675774 w 2874963"/>
                <a:gd name="T21" fmla="*/ 776137 h 2311400"/>
                <a:gd name="T22" fmla="*/ 719353 w 2874963"/>
                <a:gd name="T23" fmla="*/ 821032 h 2311400"/>
                <a:gd name="T24" fmla="*/ 694258 w 2874963"/>
                <a:gd name="T25" fmla="*/ 885897 h 2311400"/>
                <a:gd name="T26" fmla="*/ 639408 w 2874963"/>
                <a:gd name="T27" fmla="*/ 997010 h 2311400"/>
                <a:gd name="T28" fmla="*/ 561868 w 2874963"/>
                <a:gd name="T29" fmla="*/ 1068783 h 2311400"/>
                <a:gd name="T30" fmla="*/ 506117 w 2874963"/>
                <a:gd name="T31" fmla="*/ 1079143 h 2311400"/>
                <a:gd name="T32" fmla="*/ 449013 w 2874963"/>
                <a:gd name="T33" fmla="*/ 1059924 h 2311400"/>
                <a:gd name="T34" fmla="*/ 372374 w 2874963"/>
                <a:gd name="T35" fmla="*/ 966830 h 2311400"/>
                <a:gd name="T36" fmla="*/ 317074 w 2874963"/>
                <a:gd name="T37" fmla="*/ 867429 h 2311400"/>
                <a:gd name="T38" fmla="*/ 315722 w 2874963"/>
                <a:gd name="T39" fmla="*/ 807819 h 2311400"/>
                <a:gd name="T40" fmla="*/ 360804 w 2874963"/>
                <a:gd name="T41" fmla="*/ 726436 h 2311400"/>
                <a:gd name="T42" fmla="*/ 420311 w 2874963"/>
                <a:gd name="T43" fmla="*/ 688148 h 2311400"/>
                <a:gd name="T44" fmla="*/ 541281 w 2874963"/>
                <a:gd name="T45" fmla="*/ 679889 h 2311400"/>
                <a:gd name="T46" fmla="*/ 615816 w 2874963"/>
                <a:gd name="T47" fmla="*/ 642201 h 2311400"/>
                <a:gd name="T48" fmla="*/ 607328 w 2874963"/>
                <a:gd name="T49" fmla="*/ 550770 h 2311400"/>
                <a:gd name="T50" fmla="*/ 652075 w 2874963"/>
                <a:gd name="T51" fmla="*/ 576010 h 2311400"/>
                <a:gd name="T52" fmla="*/ 690816 w 2874963"/>
                <a:gd name="T53" fmla="*/ 613419 h 2311400"/>
                <a:gd name="T54" fmla="*/ 708834 w 2874963"/>
                <a:gd name="T55" fmla="*/ 715281 h 2311400"/>
                <a:gd name="T56" fmla="*/ 684809 w 2874963"/>
                <a:gd name="T57" fmla="*/ 784841 h 2311400"/>
                <a:gd name="T58" fmla="*/ 653727 w 2874963"/>
                <a:gd name="T59" fmla="*/ 664651 h 2311400"/>
                <a:gd name="T60" fmla="*/ 590811 w 2874963"/>
                <a:gd name="T61" fmla="*/ 648726 h 2311400"/>
                <a:gd name="T62" fmla="*/ 495911 w 2874963"/>
                <a:gd name="T63" fmla="*/ 681177 h 2311400"/>
                <a:gd name="T64" fmla="*/ 382693 w 2874963"/>
                <a:gd name="T65" fmla="*/ 672613 h 2311400"/>
                <a:gd name="T66" fmla="*/ 342000 w 2874963"/>
                <a:gd name="T67" fmla="*/ 784841 h 2311400"/>
                <a:gd name="T68" fmla="*/ 316624 w 2874963"/>
                <a:gd name="T69" fmla="*/ 733159 h 2311400"/>
                <a:gd name="T70" fmla="*/ 334342 w 2874963"/>
                <a:gd name="T71" fmla="*/ 634002 h 2311400"/>
                <a:gd name="T72" fmla="*/ 392753 w 2874963"/>
                <a:gd name="T73" fmla="*/ 561737 h 2311400"/>
                <a:gd name="T74" fmla="*/ 513330 w 2874963"/>
                <a:gd name="T75" fmla="*/ 530788 h 2311400"/>
                <a:gd name="T76" fmla="*/ 816493 w 2874963"/>
                <a:gd name="T77" fmla="*/ 367350 h 2311400"/>
                <a:gd name="T78" fmla="*/ 816493 w 2874963"/>
                <a:gd name="T79" fmla="*/ 418842 h 2311400"/>
                <a:gd name="T80" fmla="*/ 1079641 w 2874963"/>
                <a:gd name="T81" fmla="*/ 426048 h 2311400"/>
                <a:gd name="T82" fmla="*/ 1093467 w 2874963"/>
                <a:gd name="T83" fmla="*/ 377108 h 2311400"/>
                <a:gd name="T84" fmla="*/ 1049584 w 2874963"/>
                <a:gd name="T85" fmla="*/ 364048 h 2311400"/>
                <a:gd name="T86" fmla="*/ 1023434 w 2874963"/>
                <a:gd name="T87" fmla="*/ 392871 h 2311400"/>
                <a:gd name="T88" fmla="*/ 856619 w 2874963"/>
                <a:gd name="T89" fmla="*/ 372605 h 2311400"/>
                <a:gd name="T90" fmla="*/ 927854 w 2874963"/>
                <a:gd name="T91" fmla="*/ 64403 h 2311400"/>
                <a:gd name="T92" fmla="*/ 904258 w 2874963"/>
                <a:gd name="T93" fmla="*/ 91875 h 2311400"/>
                <a:gd name="T94" fmla="*/ 905010 w 2874963"/>
                <a:gd name="T95" fmla="*/ 129406 h 2311400"/>
                <a:gd name="T96" fmla="*/ 930108 w 2874963"/>
                <a:gd name="T97" fmla="*/ 155677 h 2311400"/>
                <a:gd name="T98" fmla="*/ 967829 w 2874963"/>
                <a:gd name="T99" fmla="*/ 158379 h 2311400"/>
                <a:gd name="T100" fmla="*/ 996233 w 2874963"/>
                <a:gd name="T101" fmla="*/ 136162 h 2311400"/>
                <a:gd name="T102" fmla="*/ 1002845 w 2874963"/>
                <a:gd name="T103" fmla="*/ 99081 h 2311400"/>
                <a:gd name="T104" fmla="*/ 983158 w 2874963"/>
                <a:gd name="T105" fmla="*/ 68306 h 2311400"/>
                <a:gd name="T106" fmla="*/ 881566 w 2874963"/>
                <a:gd name="T107" fmla="*/ 0 h 2311400"/>
                <a:gd name="T108" fmla="*/ 1048381 w 2874963"/>
                <a:gd name="T109" fmla="*/ 20417 h 2311400"/>
                <a:gd name="T110" fmla="*/ 1859163 w 2874963"/>
                <a:gd name="T111" fmla="*/ 308953 h 2311400"/>
                <a:gd name="T112" fmla="*/ 1899590 w 2874963"/>
                <a:gd name="T113" fmla="*/ 355791 h 2311400"/>
                <a:gd name="T114" fmla="*/ 2705 w 2874963"/>
                <a:gd name="T115" fmla="*/ 364048 h 2311400"/>
                <a:gd name="T116" fmla="*/ 38623 w 2874963"/>
                <a:gd name="T117" fmla="*/ 313456 h 2311400"/>
                <a:gd name="T118" fmla="*/ 855416 w 2874963"/>
                <a:gd name="T119" fmla="*/ 26121 h 23114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874963" h="2311400">
                  <a:moveTo>
                    <a:pt x="1500188" y="1927225"/>
                  </a:moveTo>
                  <a:lnTo>
                    <a:pt x="2676526" y="1927225"/>
                  </a:lnTo>
                  <a:lnTo>
                    <a:pt x="2676526" y="1949450"/>
                  </a:lnTo>
                  <a:lnTo>
                    <a:pt x="1500188" y="1949450"/>
                  </a:lnTo>
                  <a:lnTo>
                    <a:pt x="1500188" y="1927225"/>
                  </a:lnTo>
                  <a:close/>
                  <a:moveTo>
                    <a:pt x="1500188" y="1706563"/>
                  </a:moveTo>
                  <a:lnTo>
                    <a:pt x="2676526" y="1706563"/>
                  </a:lnTo>
                  <a:lnTo>
                    <a:pt x="2676526" y="1728788"/>
                  </a:lnTo>
                  <a:lnTo>
                    <a:pt x="1500188" y="1728788"/>
                  </a:lnTo>
                  <a:lnTo>
                    <a:pt x="1500188" y="1706563"/>
                  </a:lnTo>
                  <a:close/>
                  <a:moveTo>
                    <a:pt x="741023" y="1676400"/>
                  </a:moveTo>
                  <a:lnTo>
                    <a:pt x="803616" y="1676400"/>
                  </a:lnTo>
                  <a:lnTo>
                    <a:pt x="835026" y="1736633"/>
                  </a:lnTo>
                  <a:lnTo>
                    <a:pt x="813107" y="1759278"/>
                  </a:lnTo>
                  <a:lnTo>
                    <a:pt x="833218" y="1897860"/>
                  </a:lnTo>
                  <a:lnTo>
                    <a:pt x="772432" y="2124075"/>
                  </a:lnTo>
                  <a:lnTo>
                    <a:pt x="711647" y="1897860"/>
                  </a:lnTo>
                  <a:lnTo>
                    <a:pt x="731532" y="1759278"/>
                  </a:lnTo>
                  <a:lnTo>
                    <a:pt x="709613" y="1736633"/>
                  </a:lnTo>
                  <a:lnTo>
                    <a:pt x="741023" y="1676400"/>
                  </a:lnTo>
                  <a:close/>
                  <a:moveTo>
                    <a:pt x="1033510" y="1660525"/>
                  </a:moveTo>
                  <a:lnTo>
                    <a:pt x="1069768" y="1677761"/>
                  </a:lnTo>
                  <a:lnTo>
                    <a:pt x="1107612" y="1695904"/>
                  </a:lnTo>
                  <a:lnTo>
                    <a:pt x="1126421" y="1705202"/>
                  </a:lnTo>
                  <a:lnTo>
                    <a:pt x="1145003" y="1714727"/>
                  </a:lnTo>
                  <a:lnTo>
                    <a:pt x="1163585" y="1724252"/>
                  </a:lnTo>
                  <a:lnTo>
                    <a:pt x="1181261" y="1734004"/>
                  </a:lnTo>
                  <a:lnTo>
                    <a:pt x="1198257" y="1743302"/>
                  </a:lnTo>
                  <a:lnTo>
                    <a:pt x="1214346" y="1752600"/>
                  </a:lnTo>
                  <a:lnTo>
                    <a:pt x="1229076" y="1761671"/>
                  </a:lnTo>
                  <a:lnTo>
                    <a:pt x="1242673" y="1770289"/>
                  </a:lnTo>
                  <a:lnTo>
                    <a:pt x="1248792" y="1774598"/>
                  </a:lnTo>
                  <a:lnTo>
                    <a:pt x="1254683" y="1778680"/>
                  </a:lnTo>
                  <a:lnTo>
                    <a:pt x="1259896" y="1782762"/>
                  </a:lnTo>
                  <a:lnTo>
                    <a:pt x="1264881" y="1786618"/>
                  </a:lnTo>
                  <a:lnTo>
                    <a:pt x="1269187" y="1790473"/>
                  </a:lnTo>
                  <a:lnTo>
                    <a:pt x="1273039" y="1794102"/>
                  </a:lnTo>
                  <a:lnTo>
                    <a:pt x="1276438" y="1797504"/>
                  </a:lnTo>
                  <a:lnTo>
                    <a:pt x="1278931" y="1800905"/>
                  </a:lnTo>
                  <a:lnTo>
                    <a:pt x="1281197" y="1803627"/>
                  </a:lnTo>
                  <a:lnTo>
                    <a:pt x="1283237" y="1807029"/>
                  </a:lnTo>
                  <a:lnTo>
                    <a:pt x="1287542" y="1814739"/>
                  </a:lnTo>
                  <a:lnTo>
                    <a:pt x="1291621" y="1823811"/>
                  </a:lnTo>
                  <a:lnTo>
                    <a:pt x="1296380" y="1834016"/>
                  </a:lnTo>
                  <a:lnTo>
                    <a:pt x="1300686" y="1845582"/>
                  </a:lnTo>
                  <a:lnTo>
                    <a:pt x="1305445" y="1858282"/>
                  </a:lnTo>
                  <a:lnTo>
                    <a:pt x="1310203" y="1871889"/>
                  </a:lnTo>
                  <a:lnTo>
                    <a:pt x="1314736" y="1886404"/>
                  </a:lnTo>
                  <a:lnTo>
                    <a:pt x="1319495" y="1901371"/>
                  </a:lnTo>
                  <a:lnTo>
                    <a:pt x="1324027" y="1917246"/>
                  </a:lnTo>
                  <a:lnTo>
                    <a:pt x="1333318" y="1950130"/>
                  </a:lnTo>
                  <a:lnTo>
                    <a:pt x="1342382" y="1984375"/>
                  </a:lnTo>
                  <a:lnTo>
                    <a:pt x="1350994" y="2018620"/>
                  </a:lnTo>
                  <a:lnTo>
                    <a:pt x="1359378" y="2052411"/>
                  </a:lnTo>
                  <a:lnTo>
                    <a:pt x="1366857" y="2084388"/>
                  </a:lnTo>
                  <a:lnTo>
                    <a:pt x="1373655" y="2114097"/>
                  </a:lnTo>
                  <a:lnTo>
                    <a:pt x="1379320" y="2140404"/>
                  </a:lnTo>
                  <a:lnTo>
                    <a:pt x="1387478" y="2179184"/>
                  </a:lnTo>
                  <a:lnTo>
                    <a:pt x="1390651" y="2193925"/>
                  </a:lnTo>
                  <a:lnTo>
                    <a:pt x="798513" y="2193925"/>
                  </a:lnTo>
                  <a:lnTo>
                    <a:pt x="1111918" y="1875064"/>
                  </a:lnTo>
                  <a:lnTo>
                    <a:pt x="1011755" y="1800905"/>
                  </a:lnTo>
                  <a:lnTo>
                    <a:pt x="1094922" y="1766661"/>
                  </a:lnTo>
                  <a:lnTo>
                    <a:pt x="1033510" y="1660525"/>
                  </a:lnTo>
                  <a:close/>
                  <a:moveTo>
                    <a:pt x="511355" y="1660525"/>
                  </a:moveTo>
                  <a:lnTo>
                    <a:pt x="449944" y="1766661"/>
                  </a:lnTo>
                  <a:lnTo>
                    <a:pt x="532657" y="1800905"/>
                  </a:lnTo>
                  <a:lnTo>
                    <a:pt x="432494" y="1875064"/>
                  </a:lnTo>
                  <a:lnTo>
                    <a:pt x="746126" y="2193925"/>
                  </a:lnTo>
                  <a:lnTo>
                    <a:pt x="153988" y="2193925"/>
                  </a:lnTo>
                  <a:lnTo>
                    <a:pt x="157160" y="2179184"/>
                  </a:lnTo>
                  <a:lnTo>
                    <a:pt x="165318" y="2140404"/>
                  </a:lnTo>
                  <a:lnTo>
                    <a:pt x="171210" y="2114097"/>
                  </a:lnTo>
                  <a:lnTo>
                    <a:pt x="177782" y="2084388"/>
                  </a:lnTo>
                  <a:lnTo>
                    <a:pt x="185260" y="2052411"/>
                  </a:lnTo>
                  <a:lnTo>
                    <a:pt x="193418" y="2018620"/>
                  </a:lnTo>
                  <a:lnTo>
                    <a:pt x="202256" y="1984375"/>
                  </a:lnTo>
                  <a:lnTo>
                    <a:pt x="211321" y="1950130"/>
                  </a:lnTo>
                  <a:lnTo>
                    <a:pt x="220385" y="1917246"/>
                  </a:lnTo>
                  <a:lnTo>
                    <a:pt x="224918" y="1901371"/>
                  </a:lnTo>
                  <a:lnTo>
                    <a:pt x="229676" y="1886404"/>
                  </a:lnTo>
                  <a:lnTo>
                    <a:pt x="234209" y="1871889"/>
                  </a:lnTo>
                  <a:lnTo>
                    <a:pt x="238967" y="1858282"/>
                  </a:lnTo>
                  <a:lnTo>
                    <a:pt x="243726" y="1845582"/>
                  </a:lnTo>
                  <a:lnTo>
                    <a:pt x="248259" y="1834016"/>
                  </a:lnTo>
                  <a:lnTo>
                    <a:pt x="252791" y="1823811"/>
                  </a:lnTo>
                  <a:lnTo>
                    <a:pt x="257096" y="1814739"/>
                  </a:lnTo>
                  <a:lnTo>
                    <a:pt x="261175" y="1807029"/>
                  </a:lnTo>
                  <a:lnTo>
                    <a:pt x="263442" y="1803627"/>
                  </a:lnTo>
                  <a:lnTo>
                    <a:pt x="265481" y="1800905"/>
                  </a:lnTo>
                  <a:lnTo>
                    <a:pt x="268200" y="1797504"/>
                  </a:lnTo>
                  <a:lnTo>
                    <a:pt x="271600" y="1794102"/>
                  </a:lnTo>
                  <a:lnTo>
                    <a:pt x="275452" y="1790473"/>
                  </a:lnTo>
                  <a:lnTo>
                    <a:pt x="279984" y="1786618"/>
                  </a:lnTo>
                  <a:lnTo>
                    <a:pt x="284517" y="1782762"/>
                  </a:lnTo>
                  <a:lnTo>
                    <a:pt x="289955" y="1778680"/>
                  </a:lnTo>
                  <a:lnTo>
                    <a:pt x="295621" y="1774598"/>
                  </a:lnTo>
                  <a:lnTo>
                    <a:pt x="301966" y="1770289"/>
                  </a:lnTo>
                  <a:lnTo>
                    <a:pt x="315336" y="1761671"/>
                  </a:lnTo>
                  <a:lnTo>
                    <a:pt x="330066" y="1752600"/>
                  </a:lnTo>
                  <a:lnTo>
                    <a:pt x="346155" y="1743302"/>
                  </a:lnTo>
                  <a:lnTo>
                    <a:pt x="363378" y="1734004"/>
                  </a:lnTo>
                  <a:lnTo>
                    <a:pt x="381053" y="1724252"/>
                  </a:lnTo>
                  <a:lnTo>
                    <a:pt x="399409" y="1714727"/>
                  </a:lnTo>
                  <a:lnTo>
                    <a:pt x="418218" y="1705202"/>
                  </a:lnTo>
                  <a:lnTo>
                    <a:pt x="437253" y="1695904"/>
                  </a:lnTo>
                  <a:lnTo>
                    <a:pt x="475098" y="1677761"/>
                  </a:lnTo>
                  <a:lnTo>
                    <a:pt x="511355" y="1660525"/>
                  </a:lnTo>
                  <a:close/>
                  <a:moveTo>
                    <a:pt x="929254" y="1614488"/>
                  </a:moveTo>
                  <a:lnTo>
                    <a:pt x="950557" y="1623559"/>
                  </a:lnTo>
                  <a:lnTo>
                    <a:pt x="974579" y="1633992"/>
                  </a:lnTo>
                  <a:lnTo>
                    <a:pt x="1004946" y="1647599"/>
                  </a:lnTo>
                  <a:lnTo>
                    <a:pt x="1068853" y="1757817"/>
                  </a:lnTo>
                  <a:lnTo>
                    <a:pt x="975258" y="1796370"/>
                  </a:lnTo>
                  <a:lnTo>
                    <a:pt x="1084263" y="1877106"/>
                  </a:lnTo>
                  <a:lnTo>
                    <a:pt x="773113" y="2193926"/>
                  </a:lnTo>
                  <a:lnTo>
                    <a:pt x="929254" y="1614488"/>
                  </a:lnTo>
                  <a:close/>
                  <a:moveTo>
                    <a:pt x="615947" y="1614488"/>
                  </a:moveTo>
                  <a:lnTo>
                    <a:pt x="773113" y="2193926"/>
                  </a:lnTo>
                  <a:lnTo>
                    <a:pt x="460375" y="1877106"/>
                  </a:lnTo>
                  <a:lnTo>
                    <a:pt x="569936" y="1796370"/>
                  </a:lnTo>
                  <a:lnTo>
                    <a:pt x="475636" y="1757817"/>
                  </a:lnTo>
                  <a:lnTo>
                    <a:pt x="539869" y="1647599"/>
                  </a:lnTo>
                  <a:lnTo>
                    <a:pt x="570619" y="1633992"/>
                  </a:lnTo>
                  <a:lnTo>
                    <a:pt x="594536" y="1623559"/>
                  </a:lnTo>
                  <a:lnTo>
                    <a:pt x="615947" y="1614488"/>
                  </a:lnTo>
                  <a:close/>
                  <a:moveTo>
                    <a:pt x="1500188" y="1487488"/>
                  </a:moveTo>
                  <a:lnTo>
                    <a:pt x="2676526" y="1487488"/>
                  </a:lnTo>
                  <a:lnTo>
                    <a:pt x="2676526" y="1509713"/>
                  </a:lnTo>
                  <a:lnTo>
                    <a:pt x="1500188" y="1509713"/>
                  </a:lnTo>
                  <a:lnTo>
                    <a:pt x="1500188" y="1487488"/>
                  </a:lnTo>
                  <a:close/>
                  <a:moveTo>
                    <a:pt x="1500188" y="1266825"/>
                  </a:moveTo>
                  <a:lnTo>
                    <a:pt x="2676526" y="1266825"/>
                  </a:lnTo>
                  <a:lnTo>
                    <a:pt x="2676526" y="1289050"/>
                  </a:lnTo>
                  <a:lnTo>
                    <a:pt x="1500188" y="1289050"/>
                  </a:lnTo>
                  <a:lnTo>
                    <a:pt x="1500188" y="1266825"/>
                  </a:lnTo>
                  <a:close/>
                  <a:moveTo>
                    <a:pt x="1500188" y="1047750"/>
                  </a:moveTo>
                  <a:lnTo>
                    <a:pt x="2676526" y="1047750"/>
                  </a:lnTo>
                  <a:lnTo>
                    <a:pt x="2676526" y="1068388"/>
                  </a:lnTo>
                  <a:lnTo>
                    <a:pt x="1500188" y="1068388"/>
                  </a:lnTo>
                  <a:lnTo>
                    <a:pt x="1500188" y="1047750"/>
                  </a:lnTo>
                  <a:close/>
                  <a:moveTo>
                    <a:pt x="929369" y="969963"/>
                  </a:moveTo>
                  <a:lnTo>
                    <a:pt x="936399" y="973819"/>
                  </a:lnTo>
                  <a:lnTo>
                    <a:pt x="942522" y="977674"/>
                  </a:lnTo>
                  <a:lnTo>
                    <a:pt x="948872" y="981756"/>
                  </a:lnTo>
                  <a:lnTo>
                    <a:pt x="954315" y="986519"/>
                  </a:lnTo>
                  <a:lnTo>
                    <a:pt x="959531" y="991281"/>
                  </a:lnTo>
                  <a:lnTo>
                    <a:pt x="964294" y="995817"/>
                  </a:lnTo>
                  <a:lnTo>
                    <a:pt x="968829" y="1001033"/>
                  </a:lnTo>
                  <a:lnTo>
                    <a:pt x="972911" y="1006249"/>
                  </a:lnTo>
                  <a:lnTo>
                    <a:pt x="976767" y="1011919"/>
                  </a:lnTo>
                  <a:lnTo>
                    <a:pt x="980395" y="1017588"/>
                  </a:lnTo>
                  <a:lnTo>
                    <a:pt x="983797" y="1023485"/>
                  </a:lnTo>
                  <a:lnTo>
                    <a:pt x="986745" y="1029835"/>
                  </a:lnTo>
                  <a:lnTo>
                    <a:pt x="989467" y="1035958"/>
                  </a:lnTo>
                  <a:lnTo>
                    <a:pt x="992188" y="1042535"/>
                  </a:lnTo>
                  <a:lnTo>
                    <a:pt x="994683" y="1049338"/>
                  </a:lnTo>
                  <a:lnTo>
                    <a:pt x="996724" y="1056368"/>
                  </a:lnTo>
                  <a:lnTo>
                    <a:pt x="998765" y="1063172"/>
                  </a:lnTo>
                  <a:lnTo>
                    <a:pt x="1001033" y="1070883"/>
                  </a:lnTo>
                  <a:lnTo>
                    <a:pt x="1004208" y="1085850"/>
                  </a:lnTo>
                  <a:lnTo>
                    <a:pt x="1007383" y="1101725"/>
                  </a:lnTo>
                  <a:lnTo>
                    <a:pt x="1010558" y="1118508"/>
                  </a:lnTo>
                  <a:lnTo>
                    <a:pt x="1016454" y="1153433"/>
                  </a:lnTo>
                  <a:lnTo>
                    <a:pt x="1019856" y="1172256"/>
                  </a:lnTo>
                  <a:lnTo>
                    <a:pt x="1023712" y="1191306"/>
                  </a:lnTo>
                  <a:lnTo>
                    <a:pt x="1029608" y="1192667"/>
                  </a:lnTo>
                  <a:lnTo>
                    <a:pt x="1035958" y="1194254"/>
                  </a:lnTo>
                  <a:lnTo>
                    <a:pt x="1041628" y="1196295"/>
                  </a:lnTo>
                  <a:lnTo>
                    <a:pt x="1047297" y="1198790"/>
                  </a:lnTo>
                  <a:lnTo>
                    <a:pt x="1052513" y="1201511"/>
                  </a:lnTo>
                  <a:lnTo>
                    <a:pt x="1057729" y="1204459"/>
                  </a:lnTo>
                  <a:lnTo>
                    <a:pt x="1062492" y="1208088"/>
                  </a:lnTo>
                  <a:lnTo>
                    <a:pt x="1066801" y="1211943"/>
                  </a:lnTo>
                  <a:lnTo>
                    <a:pt x="1070883" y="1216025"/>
                  </a:lnTo>
                  <a:lnTo>
                    <a:pt x="1074738" y="1220108"/>
                  </a:lnTo>
                  <a:lnTo>
                    <a:pt x="1078140" y="1224870"/>
                  </a:lnTo>
                  <a:lnTo>
                    <a:pt x="1081088" y="1229633"/>
                  </a:lnTo>
                  <a:lnTo>
                    <a:pt x="1083583" y="1234849"/>
                  </a:lnTo>
                  <a:lnTo>
                    <a:pt x="1085624" y="1240065"/>
                  </a:lnTo>
                  <a:lnTo>
                    <a:pt x="1087212" y="1245734"/>
                  </a:lnTo>
                  <a:lnTo>
                    <a:pt x="1088345" y="1251404"/>
                  </a:lnTo>
                  <a:lnTo>
                    <a:pt x="1089026" y="1257527"/>
                  </a:lnTo>
                  <a:lnTo>
                    <a:pt x="1089026" y="1263424"/>
                  </a:lnTo>
                  <a:lnTo>
                    <a:pt x="1088572" y="1270000"/>
                  </a:lnTo>
                  <a:lnTo>
                    <a:pt x="1087438" y="1276124"/>
                  </a:lnTo>
                  <a:lnTo>
                    <a:pt x="1085624" y="1282927"/>
                  </a:lnTo>
                  <a:lnTo>
                    <a:pt x="1083356" y="1289277"/>
                  </a:lnTo>
                  <a:lnTo>
                    <a:pt x="1080635" y="1296081"/>
                  </a:lnTo>
                  <a:lnTo>
                    <a:pt x="1077006" y="1303111"/>
                  </a:lnTo>
                  <a:lnTo>
                    <a:pt x="1072470" y="1310141"/>
                  </a:lnTo>
                  <a:lnTo>
                    <a:pt x="1067481" y="1317172"/>
                  </a:lnTo>
                  <a:lnTo>
                    <a:pt x="1061585" y="1324202"/>
                  </a:lnTo>
                  <a:lnTo>
                    <a:pt x="1055235" y="1331006"/>
                  </a:lnTo>
                  <a:lnTo>
                    <a:pt x="1047751" y="1338036"/>
                  </a:lnTo>
                  <a:lnTo>
                    <a:pt x="1039587" y="1345293"/>
                  </a:lnTo>
                  <a:lnTo>
                    <a:pt x="1030742" y="1352324"/>
                  </a:lnTo>
                  <a:lnTo>
                    <a:pt x="1020990" y="1359354"/>
                  </a:lnTo>
                  <a:lnTo>
                    <a:pt x="1018269" y="1372281"/>
                  </a:lnTo>
                  <a:lnTo>
                    <a:pt x="1015094" y="1385208"/>
                  </a:lnTo>
                  <a:lnTo>
                    <a:pt x="1011919" y="1398361"/>
                  </a:lnTo>
                  <a:lnTo>
                    <a:pt x="1007836" y="1411061"/>
                  </a:lnTo>
                  <a:lnTo>
                    <a:pt x="1003754" y="1423761"/>
                  </a:lnTo>
                  <a:lnTo>
                    <a:pt x="999445" y="1436008"/>
                  </a:lnTo>
                  <a:lnTo>
                    <a:pt x="994456" y="1448254"/>
                  </a:lnTo>
                  <a:lnTo>
                    <a:pt x="989240" y="1460274"/>
                  </a:lnTo>
                  <a:lnTo>
                    <a:pt x="983570" y="1472066"/>
                  </a:lnTo>
                  <a:lnTo>
                    <a:pt x="977901" y="1483633"/>
                  </a:lnTo>
                  <a:lnTo>
                    <a:pt x="971551" y="1494745"/>
                  </a:lnTo>
                  <a:lnTo>
                    <a:pt x="964974" y="1505858"/>
                  </a:lnTo>
                  <a:lnTo>
                    <a:pt x="958170" y="1516516"/>
                  </a:lnTo>
                  <a:lnTo>
                    <a:pt x="950913" y="1526722"/>
                  </a:lnTo>
                  <a:lnTo>
                    <a:pt x="943429" y="1536700"/>
                  </a:lnTo>
                  <a:lnTo>
                    <a:pt x="935492" y="1546225"/>
                  </a:lnTo>
                  <a:lnTo>
                    <a:pt x="927554" y="1555297"/>
                  </a:lnTo>
                  <a:lnTo>
                    <a:pt x="919163" y="1564141"/>
                  </a:lnTo>
                  <a:lnTo>
                    <a:pt x="910772" y="1572533"/>
                  </a:lnTo>
                  <a:lnTo>
                    <a:pt x="901701" y="1580243"/>
                  </a:lnTo>
                  <a:lnTo>
                    <a:pt x="892629" y="1587500"/>
                  </a:lnTo>
                  <a:lnTo>
                    <a:pt x="883331" y="1594531"/>
                  </a:lnTo>
                  <a:lnTo>
                    <a:pt x="873352" y="1600881"/>
                  </a:lnTo>
                  <a:lnTo>
                    <a:pt x="863601" y="1606550"/>
                  </a:lnTo>
                  <a:lnTo>
                    <a:pt x="858385" y="1609272"/>
                  </a:lnTo>
                  <a:lnTo>
                    <a:pt x="853169" y="1611766"/>
                  </a:lnTo>
                  <a:lnTo>
                    <a:pt x="847952" y="1614261"/>
                  </a:lnTo>
                  <a:lnTo>
                    <a:pt x="842736" y="1616302"/>
                  </a:lnTo>
                  <a:lnTo>
                    <a:pt x="837520" y="1618343"/>
                  </a:lnTo>
                  <a:lnTo>
                    <a:pt x="832077" y="1620384"/>
                  </a:lnTo>
                  <a:lnTo>
                    <a:pt x="826635" y="1621972"/>
                  </a:lnTo>
                  <a:lnTo>
                    <a:pt x="821192" y="1623786"/>
                  </a:lnTo>
                  <a:lnTo>
                    <a:pt x="815749" y="1625147"/>
                  </a:lnTo>
                  <a:lnTo>
                    <a:pt x="810079" y="1626508"/>
                  </a:lnTo>
                  <a:lnTo>
                    <a:pt x="804410" y="1627415"/>
                  </a:lnTo>
                  <a:lnTo>
                    <a:pt x="798740" y="1628549"/>
                  </a:lnTo>
                  <a:lnTo>
                    <a:pt x="793070" y="1629229"/>
                  </a:lnTo>
                  <a:lnTo>
                    <a:pt x="787401" y="1629909"/>
                  </a:lnTo>
                  <a:lnTo>
                    <a:pt x="781277" y="1630363"/>
                  </a:lnTo>
                  <a:lnTo>
                    <a:pt x="775381" y="1630363"/>
                  </a:lnTo>
                  <a:lnTo>
                    <a:pt x="769711" y="1630363"/>
                  </a:lnTo>
                  <a:lnTo>
                    <a:pt x="763815" y="1629909"/>
                  </a:lnTo>
                  <a:lnTo>
                    <a:pt x="757918" y="1629229"/>
                  </a:lnTo>
                  <a:lnTo>
                    <a:pt x="752249" y="1628549"/>
                  </a:lnTo>
                  <a:lnTo>
                    <a:pt x="746579" y="1627415"/>
                  </a:lnTo>
                  <a:lnTo>
                    <a:pt x="740910" y="1626508"/>
                  </a:lnTo>
                  <a:lnTo>
                    <a:pt x="735240" y="1625147"/>
                  </a:lnTo>
                  <a:lnTo>
                    <a:pt x="729797" y="1623786"/>
                  </a:lnTo>
                  <a:lnTo>
                    <a:pt x="724354" y="1621972"/>
                  </a:lnTo>
                  <a:lnTo>
                    <a:pt x="718911" y="1620384"/>
                  </a:lnTo>
                  <a:lnTo>
                    <a:pt x="713468" y="1618343"/>
                  </a:lnTo>
                  <a:lnTo>
                    <a:pt x="708252" y="1616302"/>
                  </a:lnTo>
                  <a:lnTo>
                    <a:pt x="703036" y="1614261"/>
                  </a:lnTo>
                  <a:lnTo>
                    <a:pt x="697820" y="1611766"/>
                  </a:lnTo>
                  <a:lnTo>
                    <a:pt x="692604" y="1609272"/>
                  </a:lnTo>
                  <a:lnTo>
                    <a:pt x="687388" y="1606550"/>
                  </a:lnTo>
                  <a:lnTo>
                    <a:pt x="677636" y="1600881"/>
                  </a:lnTo>
                  <a:lnTo>
                    <a:pt x="668111" y="1594531"/>
                  </a:lnTo>
                  <a:lnTo>
                    <a:pt x="658359" y="1587500"/>
                  </a:lnTo>
                  <a:lnTo>
                    <a:pt x="649288" y="1580243"/>
                  </a:lnTo>
                  <a:lnTo>
                    <a:pt x="640217" y="1572533"/>
                  </a:lnTo>
                  <a:lnTo>
                    <a:pt x="631826" y="1564141"/>
                  </a:lnTo>
                  <a:lnTo>
                    <a:pt x="623434" y="1555297"/>
                  </a:lnTo>
                  <a:lnTo>
                    <a:pt x="615497" y="1546225"/>
                  </a:lnTo>
                  <a:lnTo>
                    <a:pt x="607559" y="1536700"/>
                  </a:lnTo>
                  <a:lnTo>
                    <a:pt x="600075" y="1526722"/>
                  </a:lnTo>
                  <a:lnTo>
                    <a:pt x="592818" y="1516516"/>
                  </a:lnTo>
                  <a:lnTo>
                    <a:pt x="586015" y="1505858"/>
                  </a:lnTo>
                  <a:lnTo>
                    <a:pt x="579665" y="1494745"/>
                  </a:lnTo>
                  <a:lnTo>
                    <a:pt x="573315" y="1483633"/>
                  </a:lnTo>
                  <a:lnTo>
                    <a:pt x="567418" y="1472066"/>
                  </a:lnTo>
                  <a:lnTo>
                    <a:pt x="561975" y="1460274"/>
                  </a:lnTo>
                  <a:lnTo>
                    <a:pt x="556533" y="1448254"/>
                  </a:lnTo>
                  <a:lnTo>
                    <a:pt x="551997" y="1436008"/>
                  </a:lnTo>
                  <a:lnTo>
                    <a:pt x="547234" y="1423761"/>
                  </a:lnTo>
                  <a:lnTo>
                    <a:pt x="543152" y="1411061"/>
                  </a:lnTo>
                  <a:lnTo>
                    <a:pt x="539524" y="1398361"/>
                  </a:lnTo>
                  <a:lnTo>
                    <a:pt x="535895" y="1385208"/>
                  </a:lnTo>
                  <a:lnTo>
                    <a:pt x="532947" y="1372281"/>
                  </a:lnTo>
                  <a:lnTo>
                    <a:pt x="529999" y="1359354"/>
                  </a:lnTo>
                  <a:lnTo>
                    <a:pt x="520247" y="1352324"/>
                  </a:lnTo>
                  <a:lnTo>
                    <a:pt x="511402" y="1345293"/>
                  </a:lnTo>
                  <a:lnTo>
                    <a:pt x="503238" y="1338036"/>
                  </a:lnTo>
                  <a:lnTo>
                    <a:pt x="495981" y="1331006"/>
                  </a:lnTo>
                  <a:lnTo>
                    <a:pt x="489404" y="1324202"/>
                  </a:lnTo>
                  <a:lnTo>
                    <a:pt x="483734" y="1317172"/>
                  </a:lnTo>
                  <a:lnTo>
                    <a:pt x="478518" y="1310141"/>
                  </a:lnTo>
                  <a:lnTo>
                    <a:pt x="474209" y="1303111"/>
                  </a:lnTo>
                  <a:lnTo>
                    <a:pt x="470581" y="1296081"/>
                  </a:lnTo>
                  <a:lnTo>
                    <a:pt x="467633" y="1289277"/>
                  </a:lnTo>
                  <a:lnTo>
                    <a:pt x="465365" y="1282927"/>
                  </a:lnTo>
                  <a:lnTo>
                    <a:pt x="463550" y="1276124"/>
                  </a:lnTo>
                  <a:lnTo>
                    <a:pt x="462416" y="1270000"/>
                  </a:lnTo>
                  <a:lnTo>
                    <a:pt x="461963" y="1263424"/>
                  </a:lnTo>
                  <a:lnTo>
                    <a:pt x="462190" y="1257527"/>
                  </a:lnTo>
                  <a:lnTo>
                    <a:pt x="462643" y="1251404"/>
                  </a:lnTo>
                  <a:lnTo>
                    <a:pt x="463777" y="1245734"/>
                  </a:lnTo>
                  <a:lnTo>
                    <a:pt x="465591" y="1240065"/>
                  </a:lnTo>
                  <a:lnTo>
                    <a:pt x="467633" y="1234849"/>
                  </a:lnTo>
                  <a:lnTo>
                    <a:pt x="469900" y="1229633"/>
                  </a:lnTo>
                  <a:lnTo>
                    <a:pt x="473075" y="1224870"/>
                  </a:lnTo>
                  <a:lnTo>
                    <a:pt x="476477" y="1220108"/>
                  </a:lnTo>
                  <a:lnTo>
                    <a:pt x="480106" y="1216025"/>
                  </a:lnTo>
                  <a:lnTo>
                    <a:pt x="484188" y="1211943"/>
                  </a:lnTo>
                  <a:lnTo>
                    <a:pt x="488724" y="1208088"/>
                  </a:lnTo>
                  <a:lnTo>
                    <a:pt x="493486" y="1204459"/>
                  </a:lnTo>
                  <a:lnTo>
                    <a:pt x="498475" y="1201511"/>
                  </a:lnTo>
                  <a:lnTo>
                    <a:pt x="503918" y="1198790"/>
                  </a:lnTo>
                  <a:lnTo>
                    <a:pt x="509361" y="1196295"/>
                  </a:lnTo>
                  <a:lnTo>
                    <a:pt x="515258" y="1194254"/>
                  </a:lnTo>
                  <a:lnTo>
                    <a:pt x="521381" y="1192667"/>
                  </a:lnTo>
                  <a:lnTo>
                    <a:pt x="527504" y="1191306"/>
                  </a:lnTo>
                  <a:lnTo>
                    <a:pt x="529999" y="1178606"/>
                  </a:lnTo>
                  <a:lnTo>
                    <a:pt x="532493" y="1166133"/>
                  </a:lnTo>
                  <a:lnTo>
                    <a:pt x="536575" y="1142093"/>
                  </a:lnTo>
                  <a:lnTo>
                    <a:pt x="540431" y="1118961"/>
                  </a:lnTo>
                  <a:lnTo>
                    <a:pt x="544513" y="1097190"/>
                  </a:lnTo>
                  <a:lnTo>
                    <a:pt x="546781" y="1086531"/>
                  </a:lnTo>
                  <a:lnTo>
                    <a:pt x="548822" y="1076552"/>
                  </a:lnTo>
                  <a:lnTo>
                    <a:pt x="551317" y="1066574"/>
                  </a:lnTo>
                  <a:lnTo>
                    <a:pt x="554038" y="1057275"/>
                  </a:lnTo>
                  <a:lnTo>
                    <a:pt x="556759" y="1048204"/>
                  </a:lnTo>
                  <a:lnTo>
                    <a:pt x="560161" y="1039360"/>
                  </a:lnTo>
                  <a:lnTo>
                    <a:pt x="563790" y="1030742"/>
                  </a:lnTo>
                  <a:lnTo>
                    <a:pt x="567645" y="1022804"/>
                  </a:lnTo>
                  <a:lnTo>
                    <a:pt x="575809" y="1025299"/>
                  </a:lnTo>
                  <a:lnTo>
                    <a:pt x="586695" y="1028701"/>
                  </a:lnTo>
                  <a:lnTo>
                    <a:pt x="600075" y="1032330"/>
                  </a:lnTo>
                  <a:lnTo>
                    <a:pt x="607786" y="1034144"/>
                  </a:lnTo>
                  <a:lnTo>
                    <a:pt x="615950" y="1035958"/>
                  </a:lnTo>
                  <a:lnTo>
                    <a:pt x="625022" y="1037772"/>
                  </a:lnTo>
                  <a:lnTo>
                    <a:pt x="634320" y="1039360"/>
                  </a:lnTo>
                  <a:lnTo>
                    <a:pt x="644072" y="1040947"/>
                  </a:lnTo>
                  <a:lnTo>
                    <a:pt x="654731" y="1042308"/>
                  </a:lnTo>
                  <a:lnTo>
                    <a:pt x="665617" y="1043215"/>
                  </a:lnTo>
                  <a:lnTo>
                    <a:pt x="676956" y="1044122"/>
                  </a:lnTo>
                  <a:lnTo>
                    <a:pt x="688749" y="1044576"/>
                  </a:lnTo>
                  <a:lnTo>
                    <a:pt x="700995" y="1044576"/>
                  </a:lnTo>
                  <a:lnTo>
                    <a:pt x="713468" y="1044576"/>
                  </a:lnTo>
                  <a:lnTo>
                    <a:pt x="726395" y="1043896"/>
                  </a:lnTo>
                  <a:lnTo>
                    <a:pt x="739549" y="1042762"/>
                  </a:lnTo>
                  <a:lnTo>
                    <a:pt x="753156" y="1041174"/>
                  </a:lnTo>
                  <a:lnTo>
                    <a:pt x="766763" y="1039133"/>
                  </a:lnTo>
                  <a:lnTo>
                    <a:pt x="780824" y="1036185"/>
                  </a:lnTo>
                  <a:lnTo>
                    <a:pt x="795111" y="1033010"/>
                  </a:lnTo>
                  <a:lnTo>
                    <a:pt x="809626" y="1028928"/>
                  </a:lnTo>
                  <a:lnTo>
                    <a:pt x="816883" y="1026887"/>
                  </a:lnTo>
                  <a:lnTo>
                    <a:pt x="824140" y="1024619"/>
                  </a:lnTo>
                  <a:lnTo>
                    <a:pt x="831624" y="1022124"/>
                  </a:lnTo>
                  <a:lnTo>
                    <a:pt x="838881" y="1019176"/>
                  </a:lnTo>
                  <a:lnTo>
                    <a:pt x="846365" y="1016228"/>
                  </a:lnTo>
                  <a:lnTo>
                    <a:pt x="853849" y="1013280"/>
                  </a:lnTo>
                  <a:lnTo>
                    <a:pt x="861560" y="1009878"/>
                  </a:lnTo>
                  <a:lnTo>
                    <a:pt x="869044" y="1006249"/>
                  </a:lnTo>
                  <a:lnTo>
                    <a:pt x="876527" y="1002621"/>
                  </a:lnTo>
                  <a:lnTo>
                    <a:pt x="884011" y="998538"/>
                  </a:lnTo>
                  <a:lnTo>
                    <a:pt x="891495" y="994230"/>
                  </a:lnTo>
                  <a:lnTo>
                    <a:pt x="898979" y="989921"/>
                  </a:lnTo>
                  <a:lnTo>
                    <a:pt x="906463" y="985158"/>
                  </a:lnTo>
                  <a:lnTo>
                    <a:pt x="914401" y="980622"/>
                  </a:lnTo>
                  <a:lnTo>
                    <a:pt x="921885" y="975406"/>
                  </a:lnTo>
                  <a:lnTo>
                    <a:pt x="929369" y="969963"/>
                  </a:lnTo>
                  <a:close/>
                  <a:moveTo>
                    <a:pt x="774700" y="801688"/>
                  </a:moveTo>
                  <a:lnTo>
                    <a:pt x="790563" y="802369"/>
                  </a:lnTo>
                  <a:lnTo>
                    <a:pt x="805746" y="803050"/>
                  </a:lnTo>
                  <a:lnTo>
                    <a:pt x="820702" y="804638"/>
                  </a:lnTo>
                  <a:lnTo>
                    <a:pt x="835205" y="806681"/>
                  </a:lnTo>
                  <a:lnTo>
                    <a:pt x="849255" y="809177"/>
                  </a:lnTo>
                  <a:lnTo>
                    <a:pt x="863079" y="812353"/>
                  </a:lnTo>
                  <a:lnTo>
                    <a:pt x="875996" y="815757"/>
                  </a:lnTo>
                  <a:lnTo>
                    <a:pt x="882567" y="817799"/>
                  </a:lnTo>
                  <a:lnTo>
                    <a:pt x="888459" y="819842"/>
                  </a:lnTo>
                  <a:lnTo>
                    <a:pt x="894578" y="822111"/>
                  </a:lnTo>
                  <a:lnTo>
                    <a:pt x="900243" y="824380"/>
                  </a:lnTo>
                  <a:lnTo>
                    <a:pt x="906135" y="826649"/>
                  </a:lnTo>
                  <a:lnTo>
                    <a:pt x="911574" y="829372"/>
                  </a:lnTo>
                  <a:lnTo>
                    <a:pt x="916559" y="831868"/>
                  </a:lnTo>
                  <a:lnTo>
                    <a:pt x="921771" y="834818"/>
                  </a:lnTo>
                  <a:lnTo>
                    <a:pt x="926757" y="837314"/>
                  </a:lnTo>
                  <a:lnTo>
                    <a:pt x="931516" y="840491"/>
                  </a:lnTo>
                  <a:lnTo>
                    <a:pt x="935821" y="843214"/>
                  </a:lnTo>
                  <a:lnTo>
                    <a:pt x="940127" y="846391"/>
                  </a:lnTo>
                  <a:lnTo>
                    <a:pt x="944206" y="849568"/>
                  </a:lnTo>
                  <a:lnTo>
                    <a:pt x="948058" y="852518"/>
                  </a:lnTo>
                  <a:lnTo>
                    <a:pt x="951684" y="855921"/>
                  </a:lnTo>
                  <a:lnTo>
                    <a:pt x="955083" y="859325"/>
                  </a:lnTo>
                  <a:lnTo>
                    <a:pt x="958029" y="862956"/>
                  </a:lnTo>
                  <a:lnTo>
                    <a:pt x="960975" y="866359"/>
                  </a:lnTo>
                  <a:lnTo>
                    <a:pt x="966867" y="866586"/>
                  </a:lnTo>
                  <a:lnTo>
                    <a:pt x="972986" y="867494"/>
                  </a:lnTo>
                  <a:lnTo>
                    <a:pt x="978651" y="868402"/>
                  </a:lnTo>
                  <a:lnTo>
                    <a:pt x="984090" y="869990"/>
                  </a:lnTo>
                  <a:lnTo>
                    <a:pt x="989302" y="871579"/>
                  </a:lnTo>
                  <a:lnTo>
                    <a:pt x="994287" y="873621"/>
                  </a:lnTo>
                  <a:lnTo>
                    <a:pt x="999273" y="876117"/>
                  </a:lnTo>
                  <a:lnTo>
                    <a:pt x="1003805" y="878840"/>
                  </a:lnTo>
                  <a:lnTo>
                    <a:pt x="1008337" y="882017"/>
                  </a:lnTo>
                  <a:lnTo>
                    <a:pt x="1012416" y="885194"/>
                  </a:lnTo>
                  <a:lnTo>
                    <a:pt x="1016722" y="888824"/>
                  </a:lnTo>
                  <a:lnTo>
                    <a:pt x="1020574" y="892909"/>
                  </a:lnTo>
                  <a:lnTo>
                    <a:pt x="1024200" y="896993"/>
                  </a:lnTo>
                  <a:lnTo>
                    <a:pt x="1027599" y="901078"/>
                  </a:lnTo>
                  <a:lnTo>
                    <a:pt x="1030999" y="905843"/>
                  </a:lnTo>
                  <a:lnTo>
                    <a:pt x="1034171" y="910835"/>
                  </a:lnTo>
                  <a:lnTo>
                    <a:pt x="1037117" y="915600"/>
                  </a:lnTo>
                  <a:lnTo>
                    <a:pt x="1040063" y="921046"/>
                  </a:lnTo>
                  <a:lnTo>
                    <a:pt x="1042556" y="926492"/>
                  </a:lnTo>
                  <a:lnTo>
                    <a:pt x="1045048" y="931938"/>
                  </a:lnTo>
                  <a:lnTo>
                    <a:pt x="1047541" y="938065"/>
                  </a:lnTo>
                  <a:lnTo>
                    <a:pt x="1049807" y="943965"/>
                  </a:lnTo>
                  <a:lnTo>
                    <a:pt x="1051847" y="949865"/>
                  </a:lnTo>
                  <a:lnTo>
                    <a:pt x="1053886" y="956218"/>
                  </a:lnTo>
                  <a:lnTo>
                    <a:pt x="1055699" y="962572"/>
                  </a:lnTo>
                  <a:lnTo>
                    <a:pt x="1057286" y="969153"/>
                  </a:lnTo>
                  <a:lnTo>
                    <a:pt x="1060458" y="982314"/>
                  </a:lnTo>
                  <a:lnTo>
                    <a:pt x="1062724" y="996156"/>
                  </a:lnTo>
                  <a:lnTo>
                    <a:pt x="1064764" y="1009997"/>
                  </a:lnTo>
                  <a:lnTo>
                    <a:pt x="1066577" y="1024066"/>
                  </a:lnTo>
                  <a:lnTo>
                    <a:pt x="1067936" y="1038362"/>
                  </a:lnTo>
                  <a:lnTo>
                    <a:pt x="1069069" y="1052430"/>
                  </a:lnTo>
                  <a:lnTo>
                    <a:pt x="1069523" y="1066499"/>
                  </a:lnTo>
                  <a:lnTo>
                    <a:pt x="1069749" y="1080341"/>
                  </a:lnTo>
                  <a:lnTo>
                    <a:pt x="1069976" y="1093956"/>
                  </a:lnTo>
                  <a:lnTo>
                    <a:pt x="1069749" y="1107117"/>
                  </a:lnTo>
                  <a:lnTo>
                    <a:pt x="1069523" y="1120051"/>
                  </a:lnTo>
                  <a:lnTo>
                    <a:pt x="1069069" y="1132305"/>
                  </a:lnTo>
                  <a:lnTo>
                    <a:pt x="1068390" y="1143878"/>
                  </a:lnTo>
                  <a:lnTo>
                    <a:pt x="1067030" y="1165208"/>
                  </a:lnTo>
                  <a:lnTo>
                    <a:pt x="1065444" y="1182907"/>
                  </a:lnTo>
                  <a:lnTo>
                    <a:pt x="1064084" y="1196295"/>
                  </a:lnTo>
                  <a:lnTo>
                    <a:pt x="1056832" y="1192665"/>
                  </a:lnTo>
                  <a:lnTo>
                    <a:pt x="1053207" y="1191076"/>
                  </a:lnTo>
                  <a:lnTo>
                    <a:pt x="1049581" y="1189715"/>
                  </a:lnTo>
                  <a:lnTo>
                    <a:pt x="1045728" y="1188353"/>
                  </a:lnTo>
                  <a:lnTo>
                    <a:pt x="1041876" y="1187219"/>
                  </a:lnTo>
                  <a:lnTo>
                    <a:pt x="1037570" y="1186311"/>
                  </a:lnTo>
                  <a:lnTo>
                    <a:pt x="1033491" y="1185403"/>
                  </a:lnTo>
                  <a:lnTo>
                    <a:pt x="1027826" y="1146147"/>
                  </a:lnTo>
                  <a:lnTo>
                    <a:pt x="1024880" y="1127086"/>
                  </a:lnTo>
                  <a:lnTo>
                    <a:pt x="1021934" y="1109159"/>
                  </a:lnTo>
                  <a:lnTo>
                    <a:pt x="1018761" y="1091914"/>
                  </a:lnTo>
                  <a:lnTo>
                    <a:pt x="1015136" y="1075122"/>
                  </a:lnTo>
                  <a:lnTo>
                    <a:pt x="1013096" y="1067180"/>
                  </a:lnTo>
                  <a:lnTo>
                    <a:pt x="1010603" y="1059465"/>
                  </a:lnTo>
                  <a:lnTo>
                    <a:pt x="1008337" y="1051523"/>
                  </a:lnTo>
                  <a:lnTo>
                    <a:pt x="1006071" y="1044262"/>
                  </a:lnTo>
                  <a:lnTo>
                    <a:pt x="1003125" y="1037000"/>
                  </a:lnTo>
                  <a:lnTo>
                    <a:pt x="1000406" y="1029966"/>
                  </a:lnTo>
                  <a:lnTo>
                    <a:pt x="997233" y="1023159"/>
                  </a:lnTo>
                  <a:lnTo>
                    <a:pt x="994061" y="1016578"/>
                  </a:lnTo>
                  <a:lnTo>
                    <a:pt x="990435" y="1009997"/>
                  </a:lnTo>
                  <a:lnTo>
                    <a:pt x="986583" y="1003871"/>
                  </a:lnTo>
                  <a:lnTo>
                    <a:pt x="982504" y="997971"/>
                  </a:lnTo>
                  <a:lnTo>
                    <a:pt x="977971" y="992298"/>
                  </a:lnTo>
                  <a:lnTo>
                    <a:pt x="973439" y="986852"/>
                  </a:lnTo>
                  <a:lnTo>
                    <a:pt x="968454" y="981406"/>
                  </a:lnTo>
                  <a:lnTo>
                    <a:pt x="963241" y="976414"/>
                  </a:lnTo>
                  <a:lnTo>
                    <a:pt x="957576" y="971422"/>
                  </a:lnTo>
                  <a:lnTo>
                    <a:pt x="951458" y="966657"/>
                  </a:lnTo>
                  <a:lnTo>
                    <a:pt x="945112" y="962345"/>
                  </a:lnTo>
                  <a:lnTo>
                    <a:pt x="938087" y="958261"/>
                  </a:lnTo>
                  <a:lnTo>
                    <a:pt x="931063" y="954403"/>
                  </a:lnTo>
                  <a:lnTo>
                    <a:pt x="923131" y="960076"/>
                  </a:lnTo>
                  <a:lnTo>
                    <a:pt x="915426" y="965295"/>
                  </a:lnTo>
                  <a:lnTo>
                    <a:pt x="907268" y="970287"/>
                  </a:lnTo>
                  <a:lnTo>
                    <a:pt x="899563" y="975052"/>
                  </a:lnTo>
                  <a:lnTo>
                    <a:pt x="891632" y="979818"/>
                  </a:lnTo>
                  <a:lnTo>
                    <a:pt x="883701" y="984129"/>
                  </a:lnTo>
                  <a:lnTo>
                    <a:pt x="875996" y="988213"/>
                  </a:lnTo>
                  <a:lnTo>
                    <a:pt x="868291" y="992298"/>
                  </a:lnTo>
                  <a:lnTo>
                    <a:pt x="860359" y="995929"/>
                  </a:lnTo>
                  <a:lnTo>
                    <a:pt x="852655" y="999559"/>
                  </a:lnTo>
                  <a:lnTo>
                    <a:pt x="844950" y="1002509"/>
                  </a:lnTo>
                  <a:lnTo>
                    <a:pt x="837018" y="1005686"/>
                  </a:lnTo>
                  <a:lnTo>
                    <a:pt x="829314" y="1008636"/>
                  </a:lnTo>
                  <a:lnTo>
                    <a:pt x="821835" y="1011359"/>
                  </a:lnTo>
                  <a:lnTo>
                    <a:pt x="814357" y="1013628"/>
                  </a:lnTo>
                  <a:lnTo>
                    <a:pt x="806879" y="1016124"/>
                  </a:lnTo>
                  <a:lnTo>
                    <a:pt x="791696" y="1020209"/>
                  </a:lnTo>
                  <a:lnTo>
                    <a:pt x="776966" y="1023612"/>
                  </a:lnTo>
                  <a:lnTo>
                    <a:pt x="762690" y="1026335"/>
                  </a:lnTo>
                  <a:lnTo>
                    <a:pt x="748413" y="1028832"/>
                  </a:lnTo>
                  <a:lnTo>
                    <a:pt x="734590" y="1030420"/>
                  </a:lnTo>
                  <a:lnTo>
                    <a:pt x="720993" y="1031328"/>
                  </a:lnTo>
                  <a:lnTo>
                    <a:pt x="707849" y="1032235"/>
                  </a:lnTo>
                  <a:lnTo>
                    <a:pt x="694932" y="1032462"/>
                  </a:lnTo>
                  <a:lnTo>
                    <a:pt x="682469" y="1032235"/>
                  </a:lnTo>
                  <a:lnTo>
                    <a:pt x="670232" y="1031555"/>
                  </a:lnTo>
                  <a:lnTo>
                    <a:pt x="658675" y="1030874"/>
                  </a:lnTo>
                  <a:lnTo>
                    <a:pt x="647570" y="1029739"/>
                  </a:lnTo>
                  <a:lnTo>
                    <a:pt x="636920" y="1028605"/>
                  </a:lnTo>
                  <a:lnTo>
                    <a:pt x="626496" y="1027016"/>
                  </a:lnTo>
                  <a:lnTo>
                    <a:pt x="616978" y="1025201"/>
                  </a:lnTo>
                  <a:lnTo>
                    <a:pt x="607913" y="1023385"/>
                  </a:lnTo>
                  <a:lnTo>
                    <a:pt x="599302" y="1021570"/>
                  </a:lnTo>
                  <a:lnTo>
                    <a:pt x="591597" y="1019755"/>
                  </a:lnTo>
                  <a:lnTo>
                    <a:pt x="577547" y="1015897"/>
                  </a:lnTo>
                  <a:lnTo>
                    <a:pt x="566443" y="1012267"/>
                  </a:lnTo>
                  <a:lnTo>
                    <a:pt x="558059" y="1009317"/>
                  </a:lnTo>
                  <a:lnTo>
                    <a:pt x="553980" y="1017940"/>
                  </a:lnTo>
                  <a:lnTo>
                    <a:pt x="550127" y="1026789"/>
                  </a:lnTo>
                  <a:lnTo>
                    <a:pt x="546728" y="1035866"/>
                  </a:lnTo>
                  <a:lnTo>
                    <a:pt x="543782" y="1045396"/>
                  </a:lnTo>
                  <a:lnTo>
                    <a:pt x="541063" y="1055607"/>
                  </a:lnTo>
                  <a:lnTo>
                    <a:pt x="538343" y="1065591"/>
                  </a:lnTo>
                  <a:lnTo>
                    <a:pt x="536077" y="1076257"/>
                  </a:lnTo>
                  <a:lnTo>
                    <a:pt x="533811" y="1087148"/>
                  </a:lnTo>
                  <a:lnTo>
                    <a:pt x="529505" y="1110067"/>
                  </a:lnTo>
                  <a:lnTo>
                    <a:pt x="525653" y="1133893"/>
                  </a:lnTo>
                  <a:lnTo>
                    <a:pt x="521347" y="1159081"/>
                  </a:lnTo>
                  <a:lnTo>
                    <a:pt x="518628" y="1172242"/>
                  </a:lnTo>
                  <a:lnTo>
                    <a:pt x="516135" y="1185403"/>
                  </a:lnTo>
                  <a:lnTo>
                    <a:pt x="512056" y="1186311"/>
                  </a:lnTo>
                  <a:lnTo>
                    <a:pt x="507751" y="1187219"/>
                  </a:lnTo>
                  <a:lnTo>
                    <a:pt x="503672" y="1188580"/>
                  </a:lnTo>
                  <a:lnTo>
                    <a:pt x="499819" y="1189942"/>
                  </a:lnTo>
                  <a:lnTo>
                    <a:pt x="495967" y="1191530"/>
                  </a:lnTo>
                  <a:lnTo>
                    <a:pt x="492341" y="1192891"/>
                  </a:lnTo>
                  <a:lnTo>
                    <a:pt x="488715" y="1195161"/>
                  </a:lnTo>
                  <a:lnTo>
                    <a:pt x="485089" y="1196976"/>
                  </a:lnTo>
                  <a:lnTo>
                    <a:pt x="482823" y="1181546"/>
                  </a:lnTo>
                  <a:lnTo>
                    <a:pt x="481464" y="1172015"/>
                  </a:lnTo>
                  <a:lnTo>
                    <a:pt x="480331" y="1161123"/>
                  </a:lnTo>
                  <a:lnTo>
                    <a:pt x="479424" y="1148870"/>
                  </a:lnTo>
                  <a:lnTo>
                    <a:pt x="478518" y="1135935"/>
                  </a:lnTo>
                  <a:lnTo>
                    <a:pt x="478064" y="1121867"/>
                  </a:lnTo>
                  <a:lnTo>
                    <a:pt x="477838" y="1107344"/>
                  </a:lnTo>
                  <a:lnTo>
                    <a:pt x="478064" y="1092141"/>
                  </a:lnTo>
                  <a:lnTo>
                    <a:pt x="478744" y="1076030"/>
                  </a:lnTo>
                  <a:lnTo>
                    <a:pt x="480104" y="1059692"/>
                  </a:lnTo>
                  <a:lnTo>
                    <a:pt x="481237" y="1051296"/>
                  </a:lnTo>
                  <a:lnTo>
                    <a:pt x="482144" y="1043127"/>
                  </a:lnTo>
                  <a:lnTo>
                    <a:pt x="483503" y="1034504"/>
                  </a:lnTo>
                  <a:lnTo>
                    <a:pt x="484863" y="1025882"/>
                  </a:lnTo>
                  <a:lnTo>
                    <a:pt x="486676" y="1017259"/>
                  </a:lnTo>
                  <a:lnTo>
                    <a:pt x="488489" y="1008863"/>
                  </a:lnTo>
                  <a:lnTo>
                    <a:pt x="490528" y="1000240"/>
                  </a:lnTo>
                  <a:lnTo>
                    <a:pt x="492794" y="991617"/>
                  </a:lnTo>
                  <a:lnTo>
                    <a:pt x="495514" y="983221"/>
                  </a:lnTo>
                  <a:lnTo>
                    <a:pt x="498233" y="974599"/>
                  </a:lnTo>
                  <a:lnTo>
                    <a:pt x="501406" y="966203"/>
                  </a:lnTo>
                  <a:lnTo>
                    <a:pt x="504578" y="957580"/>
                  </a:lnTo>
                  <a:lnTo>
                    <a:pt x="508204" y="949411"/>
                  </a:lnTo>
                  <a:lnTo>
                    <a:pt x="512056" y="941242"/>
                  </a:lnTo>
                  <a:lnTo>
                    <a:pt x="516362" y="933073"/>
                  </a:lnTo>
                  <a:lnTo>
                    <a:pt x="520894" y="924904"/>
                  </a:lnTo>
                  <a:lnTo>
                    <a:pt x="525653" y="917189"/>
                  </a:lnTo>
                  <a:lnTo>
                    <a:pt x="530639" y="909474"/>
                  </a:lnTo>
                  <a:lnTo>
                    <a:pt x="536077" y="901985"/>
                  </a:lnTo>
                  <a:lnTo>
                    <a:pt x="541969" y="894270"/>
                  </a:lnTo>
                  <a:lnTo>
                    <a:pt x="548314" y="887009"/>
                  </a:lnTo>
                  <a:lnTo>
                    <a:pt x="554659" y="880201"/>
                  </a:lnTo>
                  <a:lnTo>
                    <a:pt x="561458" y="873394"/>
                  </a:lnTo>
                  <a:lnTo>
                    <a:pt x="568709" y="866813"/>
                  </a:lnTo>
                  <a:lnTo>
                    <a:pt x="576414" y="860460"/>
                  </a:lnTo>
                  <a:lnTo>
                    <a:pt x="584572" y="854333"/>
                  </a:lnTo>
                  <a:lnTo>
                    <a:pt x="592730" y="848433"/>
                  </a:lnTo>
                  <a:lnTo>
                    <a:pt x="601795" y="842987"/>
                  </a:lnTo>
                  <a:lnTo>
                    <a:pt x="611313" y="837541"/>
                  </a:lnTo>
                  <a:lnTo>
                    <a:pt x="620830" y="832549"/>
                  </a:lnTo>
                  <a:lnTo>
                    <a:pt x="630801" y="828011"/>
                  </a:lnTo>
                  <a:lnTo>
                    <a:pt x="641452" y="823926"/>
                  </a:lnTo>
                  <a:lnTo>
                    <a:pt x="652783" y="819615"/>
                  </a:lnTo>
                  <a:lnTo>
                    <a:pt x="664340" y="815984"/>
                  </a:lnTo>
                  <a:lnTo>
                    <a:pt x="676350" y="812807"/>
                  </a:lnTo>
                  <a:lnTo>
                    <a:pt x="689041" y="810084"/>
                  </a:lnTo>
                  <a:lnTo>
                    <a:pt x="701957" y="807815"/>
                  </a:lnTo>
                  <a:lnTo>
                    <a:pt x="715328" y="805546"/>
                  </a:lnTo>
                  <a:lnTo>
                    <a:pt x="729378" y="804184"/>
                  </a:lnTo>
                  <a:lnTo>
                    <a:pt x="744107" y="802823"/>
                  </a:lnTo>
                  <a:lnTo>
                    <a:pt x="759064" y="801915"/>
                  </a:lnTo>
                  <a:lnTo>
                    <a:pt x="774700" y="801688"/>
                  </a:lnTo>
                  <a:close/>
                  <a:moveTo>
                    <a:pt x="44000" y="736683"/>
                  </a:moveTo>
                  <a:lnTo>
                    <a:pt x="44000" y="2267412"/>
                  </a:lnTo>
                  <a:lnTo>
                    <a:pt x="2830736" y="2267412"/>
                  </a:lnTo>
                  <a:lnTo>
                    <a:pt x="2830736" y="736683"/>
                  </a:lnTo>
                  <a:lnTo>
                    <a:pt x="44000" y="736683"/>
                  </a:lnTo>
                  <a:close/>
                  <a:moveTo>
                    <a:pt x="1266245" y="538738"/>
                  </a:moveTo>
                  <a:lnTo>
                    <a:pt x="1261935" y="538964"/>
                  </a:lnTo>
                  <a:lnTo>
                    <a:pt x="1257399" y="539645"/>
                  </a:lnTo>
                  <a:lnTo>
                    <a:pt x="1253317" y="540778"/>
                  </a:lnTo>
                  <a:lnTo>
                    <a:pt x="1249234" y="542365"/>
                  </a:lnTo>
                  <a:lnTo>
                    <a:pt x="1245605" y="544179"/>
                  </a:lnTo>
                  <a:lnTo>
                    <a:pt x="1241977" y="546220"/>
                  </a:lnTo>
                  <a:lnTo>
                    <a:pt x="1238348" y="548714"/>
                  </a:lnTo>
                  <a:lnTo>
                    <a:pt x="1235172" y="551662"/>
                  </a:lnTo>
                  <a:lnTo>
                    <a:pt x="1232224" y="554836"/>
                  </a:lnTo>
                  <a:lnTo>
                    <a:pt x="1229956" y="558237"/>
                  </a:lnTo>
                  <a:lnTo>
                    <a:pt x="1227688" y="561865"/>
                  </a:lnTo>
                  <a:lnTo>
                    <a:pt x="1225874" y="565720"/>
                  </a:lnTo>
                  <a:lnTo>
                    <a:pt x="1224286" y="569574"/>
                  </a:lnTo>
                  <a:lnTo>
                    <a:pt x="1223152" y="573883"/>
                  </a:lnTo>
                  <a:lnTo>
                    <a:pt x="1222471" y="578191"/>
                  </a:lnTo>
                  <a:lnTo>
                    <a:pt x="1222471" y="582725"/>
                  </a:lnTo>
                  <a:lnTo>
                    <a:pt x="1222471" y="604719"/>
                  </a:lnTo>
                  <a:lnTo>
                    <a:pt x="1222471" y="609254"/>
                  </a:lnTo>
                  <a:lnTo>
                    <a:pt x="1223152" y="613562"/>
                  </a:lnTo>
                  <a:lnTo>
                    <a:pt x="1224286" y="617870"/>
                  </a:lnTo>
                  <a:lnTo>
                    <a:pt x="1225874" y="621725"/>
                  </a:lnTo>
                  <a:lnTo>
                    <a:pt x="1227688" y="625579"/>
                  </a:lnTo>
                  <a:lnTo>
                    <a:pt x="1229956" y="629207"/>
                  </a:lnTo>
                  <a:lnTo>
                    <a:pt x="1232224" y="632608"/>
                  </a:lnTo>
                  <a:lnTo>
                    <a:pt x="1235172" y="635556"/>
                  </a:lnTo>
                  <a:lnTo>
                    <a:pt x="1238348" y="638504"/>
                  </a:lnTo>
                  <a:lnTo>
                    <a:pt x="1241977" y="640998"/>
                  </a:lnTo>
                  <a:lnTo>
                    <a:pt x="1245605" y="643492"/>
                  </a:lnTo>
                  <a:lnTo>
                    <a:pt x="1249234" y="645306"/>
                  </a:lnTo>
                  <a:lnTo>
                    <a:pt x="1253317" y="646893"/>
                  </a:lnTo>
                  <a:lnTo>
                    <a:pt x="1257399" y="647800"/>
                  </a:lnTo>
                  <a:lnTo>
                    <a:pt x="1261935" y="648254"/>
                  </a:lnTo>
                  <a:lnTo>
                    <a:pt x="1266245" y="648707"/>
                  </a:lnTo>
                  <a:lnTo>
                    <a:pt x="1608265" y="648707"/>
                  </a:lnTo>
                  <a:lnTo>
                    <a:pt x="1613028" y="648254"/>
                  </a:lnTo>
                  <a:lnTo>
                    <a:pt x="1617337" y="647800"/>
                  </a:lnTo>
                  <a:lnTo>
                    <a:pt x="1621419" y="646893"/>
                  </a:lnTo>
                  <a:lnTo>
                    <a:pt x="1625502" y="645306"/>
                  </a:lnTo>
                  <a:lnTo>
                    <a:pt x="1629358" y="643492"/>
                  </a:lnTo>
                  <a:lnTo>
                    <a:pt x="1632986" y="640998"/>
                  </a:lnTo>
                  <a:lnTo>
                    <a:pt x="1636388" y="638504"/>
                  </a:lnTo>
                  <a:lnTo>
                    <a:pt x="1639337" y="635556"/>
                  </a:lnTo>
                  <a:lnTo>
                    <a:pt x="1642285" y="632608"/>
                  </a:lnTo>
                  <a:lnTo>
                    <a:pt x="1644780" y="629207"/>
                  </a:lnTo>
                  <a:lnTo>
                    <a:pt x="1647275" y="625579"/>
                  </a:lnTo>
                  <a:lnTo>
                    <a:pt x="1649089" y="621725"/>
                  </a:lnTo>
                  <a:lnTo>
                    <a:pt x="1650224" y="617870"/>
                  </a:lnTo>
                  <a:lnTo>
                    <a:pt x="1651584" y="613562"/>
                  </a:lnTo>
                  <a:lnTo>
                    <a:pt x="1652038" y="609254"/>
                  </a:lnTo>
                  <a:lnTo>
                    <a:pt x="1652492" y="604719"/>
                  </a:lnTo>
                  <a:lnTo>
                    <a:pt x="1652492" y="582725"/>
                  </a:lnTo>
                  <a:lnTo>
                    <a:pt x="1652038" y="578191"/>
                  </a:lnTo>
                  <a:lnTo>
                    <a:pt x="1651584" y="573883"/>
                  </a:lnTo>
                  <a:lnTo>
                    <a:pt x="1650224" y="569574"/>
                  </a:lnTo>
                  <a:lnTo>
                    <a:pt x="1649089" y="565720"/>
                  </a:lnTo>
                  <a:lnTo>
                    <a:pt x="1647275" y="561865"/>
                  </a:lnTo>
                  <a:lnTo>
                    <a:pt x="1644780" y="558237"/>
                  </a:lnTo>
                  <a:lnTo>
                    <a:pt x="1642285" y="554836"/>
                  </a:lnTo>
                  <a:lnTo>
                    <a:pt x="1639337" y="551662"/>
                  </a:lnTo>
                  <a:lnTo>
                    <a:pt x="1636388" y="548714"/>
                  </a:lnTo>
                  <a:lnTo>
                    <a:pt x="1632986" y="546220"/>
                  </a:lnTo>
                  <a:lnTo>
                    <a:pt x="1629358" y="544179"/>
                  </a:lnTo>
                  <a:lnTo>
                    <a:pt x="1625502" y="542365"/>
                  </a:lnTo>
                  <a:lnTo>
                    <a:pt x="1621419" y="540778"/>
                  </a:lnTo>
                  <a:lnTo>
                    <a:pt x="1617337" y="539645"/>
                  </a:lnTo>
                  <a:lnTo>
                    <a:pt x="1613028" y="538964"/>
                  </a:lnTo>
                  <a:lnTo>
                    <a:pt x="1608265" y="538738"/>
                  </a:lnTo>
                  <a:lnTo>
                    <a:pt x="1583997" y="538738"/>
                  </a:lnTo>
                  <a:lnTo>
                    <a:pt x="1583997" y="549848"/>
                  </a:lnTo>
                  <a:lnTo>
                    <a:pt x="1583997" y="554156"/>
                  </a:lnTo>
                  <a:lnTo>
                    <a:pt x="1583090" y="558691"/>
                  </a:lnTo>
                  <a:lnTo>
                    <a:pt x="1582182" y="562772"/>
                  </a:lnTo>
                  <a:lnTo>
                    <a:pt x="1580595" y="566627"/>
                  </a:lnTo>
                  <a:lnTo>
                    <a:pt x="1578780" y="570481"/>
                  </a:lnTo>
                  <a:lnTo>
                    <a:pt x="1576512" y="574109"/>
                  </a:lnTo>
                  <a:lnTo>
                    <a:pt x="1574017" y="577510"/>
                  </a:lnTo>
                  <a:lnTo>
                    <a:pt x="1571296" y="580685"/>
                  </a:lnTo>
                  <a:lnTo>
                    <a:pt x="1568121" y="583632"/>
                  </a:lnTo>
                  <a:lnTo>
                    <a:pt x="1564492" y="586126"/>
                  </a:lnTo>
                  <a:lnTo>
                    <a:pt x="1560863" y="588394"/>
                  </a:lnTo>
                  <a:lnTo>
                    <a:pt x="1557234" y="590208"/>
                  </a:lnTo>
                  <a:lnTo>
                    <a:pt x="1553152" y="591795"/>
                  </a:lnTo>
                  <a:lnTo>
                    <a:pt x="1548842" y="592929"/>
                  </a:lnTo>
                  <a:lnTo>
                    <a:pt x="1544533" y="593382"/>
                  </a:lnTo>
                  <a:lnTo>
                    <a:pt x="1539997" y="593609"/>
                  </a:lnTo>
                  <a:lnTo>
                    <a:pt x="1334739" y="593609"/>
                  </a:lnTo>
                  <a:lnTo>
                    <a:pt x="1330430" y="593382"/>
                  </a:lnTo>
                  <a:lnTo>
                    <a:pt x="1325894" y="592929"/>
                  </a:lnTo>
                  <a:lnTo>
                    <a:pt x="1321811" y="591795"/>
                  </a:lnTo>
                  <a:lnTo>
                    <a:pt x="1317729" y="590208"/>
                  </a:lnTo>
                  <a:lnTo>
                    <a:pt x="1313647" y="588394"/>
                  </a:lnTo>
                  <a:lnTo>
                    <a:pt x="1310018" y="586126"/>
                  </a:lnTo>
                  <a:lnTo>
                    <a:pt x="1306842" y="583632"/>
                  </a:lnTo>
                  <a:lnTo>
                    <a:pt x="1303667" y="580685"/>
                  </a:lnTo>
                  <a:lnTo>
                    <a:pt x="1300719" y="577510"/>
                  </a:lnTo>
                  <a:lnTo>
                    <a:pt x="1298224" y="574109"/>
                  </a:lnTo>
                  <a:lnTo>
                    <a:pt x="1296183" y="570481"/>
                  </a:lnTo>
                  <a:lnTo>
                    <a:pt x="1294368" y="566627"/>
                  </a:lnTo>
                  <a:lnTo>
                    <a:pt x="1292781" y="562772"/>
                  </a:lnTo>
                  <a:lnTo>
                    <a:pt x="1291647" y="558691"/>
                  </a:lnTo>
                  <a:lnTo>
                    <a:pt x="1290966" y="554156"/>
                  </a:lnTo>
                  <a:lnTo>
                    <a:pt x="1290739" y="549848"/>
                  </a:lnTo>
                  <a:lnTo>
                    <a:pt x="1290739" y="538738"/>
                  </a:lnTo>
                  <a:lnTo>
                    <a:pt x="1266245" y="538738"/>
                  </a:lnTo>
                  <a:close/>
                  <a:moveTo>
                    <a:pt x="1433626" y="87976"/>
                  </a:moveTo>
                  <a:lnTo>
                    <a:pt x="1429316" y="88203"/>
                  </a:lnTo>
                  <a:lnTo>
                    <a:pt x="1425688" y="88656"/>
                  </a:lnTo>
                  <a:lnTo>
                    <a:pt x="1421832" y="89336"/>
                  </a:lnTo>
                  <a:lnTo>
                    <a:pt x="1417976" y="90243"/>
                  </a:lnTo>
                  <a:lnTo>
                    <a:pt x="1414347" y="91150"/>
                  </a:lnTo>
                  <a:lnTo>
                    <a:pt x="1410718" y="92511"/>
                  </a:lnTo>
                  <a:lnTo>
                    <a:pt x="1407316" y="93871"/>
                  </a:lnTo>
                  <a:lnTo>
                    <a:pt x="1403688" y="95458"/>
                  </a:lnTo>
                  <a:lnTo>
                    <a:pt x="1400286" y="97272"/>
                  </a:lnTo>
                  <a:lnTo>
                    <a:pt x="1397337" y="99086"/>
                  </a:lnTo>
                  <a:lnTo>
                    <a:pt x="1394162" y="101127"/>
                  </a:lnTo>
                  <a:lnTo>
                    <a:pt x="1390987" y="103168"/>
                  </a:lnTo>
                  <a:lnTo>
                    <a:pt x="1388265" y="105435"/>
                  </a:lnTo>
                  <a:lnTo>
                    <a:pt x="1385316" y="107929"/>
                  </a:lnTo>
                  <a:lnTo>
                    <a:pt x="1382822" y="110423"/>
                  </a:lnTo>
                  <a:lnTo>
                    <a:pt x="1380100" y="113371"/>
                  </a:lnTo>
                  <a:lnTo>
                    <a:pt x="1377605" y="116092"/>
                  </a:lnTo>
                  <a:lnTo>
                    <a:pt x="1375110" y="119039"/>
                  </a:lnTo>
                  <a:lnTo>
                    <a:pt x="1373069" y="122214"/>
                  </a:lnTo>
                  <a:lnTo>
                    <a:pt x="1371028" y="125161"/>
                  </a:lnTo>
                  <a:lnTo>
                    <a:pt x="1369213" y="128336"/>
                  </a:lnTo>
                  <a:lnTo>
                    <a:pt x="1367399" y="131737"/>
                  </a:lnTo>
                  <a:lnTo>
                    <a:pt x="1365811" y="135138"/>
                  </a:lnTo>
                  <a:lnTo>
                    <a:pt x="1364677" y="138766"/>
                  </a:lnTo>
                  <a:lnTo>
                    <a:pt x="1363317" y="142394"/>
                  </a:lnTo>
                  <a:lnTo>
                    <a:pt x="1362183" y="146022"/>
                  </a:lnTo>
                  <a:lnTo>
                    <a:pt x="1361502" y="149650"/>
                  </a:lnTo>
                  <a:lnTo>
                    <a:pt x="1360595" y="153504"/>
                  </a:lnTo>
                  <a:lnTo>
                    <a:pt x="1360141" y="157359"/>
                  </a:lnTo>
                  <a:lnTo>
                    <a:pt x="1359914" y="161213"/>
                  </a:lnTo>
                  <a:lnTo>
                    <a:pt x="1359914" y="165295"/>
                  </a:lnTo>
                  <a:lnTo>
                    <a:pt x="1359914" y="169376"/>
                  </a:lnTo>
                  <a:lnTo>
                    <a:pt x="1360141" y="173231"/>
                  </a:lnTo>
                  <a:lnTo>
                    <a:pt x="1360595" y="177085"/>
                  </a:lnTo>
                  <a:lnTo>
                    <a:pt x="1361502" y="180940"/>
                  </a:lnTo>
                  <a:lnTo>
                    <a:pt x="1362183" y="184568"/>
                  </a:lnTo>
                  <a:lnTo>
                    <a:pt x="1363317" y="188422"/>
                  </a:lnTo>
                  <a:lnTo>
                    <a:pt x="1364677" y="192050"/>
                  </a:lnTo>
                  <a:lnTo>
                    <a:pt x="1365811" y="195451"/>
                  </a:lnTo>
                  <a:lnTo>
                    <a:pt x="1367399" y="198852"/>
                  </a:lnTo>
                  <a:lnTo>
                    <a:pt x="1369213" y="202253"/>
                  </a:lnTo>
                  <a:lnTo>
                    <a:pt x="1371028" y="205655"/>
                  </a:lnTo>
                  <a:lnTo>
                    <a:pt x="1373069" y="208602"/>
                  </a:lnTo>
                  <a:lnTo>
                    <a:pt x="1375110" y="211777"/>
                  </a:lnTo>
                  <a:lnTo>
                    <a:pt x="1377605" y="214724"/>
                  </a:lnTo>
                  <a:lnTo>
                    <a:pt x="1380100" y="217445"/>
                  </a:lnTo>
                  <a:lnTo>
                    <a:pt x="1382822" y="220166"/>
                  </a:lnTo>
                  <a:lnTo>
                    <a:pt x="1385316" y="222660"/>
                  </a:lnTo>
                  <a:lnTo>
                    <a:pt x="1388265" y="225381"/>
                  </a:lnTo>
                  <a:lnTo>
                    <a:pt x="1390987" y="227422"/>
                  </a:lnTo>
                  <a:lnTo>
                    <a:pt x="1394162" y="229689"/>
                  </a:lnTo>
                  <a:lnTo>
                    <a:pt x="1397337" y="231730"/>
                  </a:lnTo>
                  <a:lnTo>
                    <a:pt x="1400286" y="233544"/>
                  </a:lnTo>
                  <a:lnTo>
                    <a:pt x="1403688" y="235131"/>
                  </a:lnTo>
                  <a:lnTo>
                    <a:pt x="1407316" y="236718"/>
                  </a:lnTo>
                  <a:lnTo>
                    <a:pt x="1410718" y="238305"/>
                  </a:lnTo>
                  <a:lnTo>
                    <a:pt x="1414347" y="239212"/>
                  </a:lnTo>
                  <a:lnTo>
                    <a:pt x="1417976" y="240346"/>
                  </a:lnTo>
                  <a:lnTo>
                    <a:pt x="1421832" y="241253"/>
                  </a:lnTo>
                  <a:lnTo>
                    <a:pt x="1425688" y="241933"/>
                  </a:lnTo>
                  <a:lnTo>
                    <a:pt x="1429316" y="242387"/>
                  </a:lnTo>
                  <a:lnTo>
                    <a:pt x="1433626" y="242613"/>
                  </a:lnTo>
                  <a:lnTo>
                    <a:pt x="1437481" y="242840"/>
                  </a:lnTo>
                  <a:lnTo>
                    <a:pt x="1441337" y="242613"/>
                  </a:lnTo>
                  <a:lnTo>
                    <a:pt x="1445419" y="242387"/>
                  </a:lnTo>
                  <a:lnTo>
                    <a:pt x="1449275" y="241933"/>
                  </a:lnTo>
                  <a:lnTo>
                    <a:pt x="1452904" y="241253"/>
                  </a:lnTo>
                  <a:lnTo>
                    <a:pt x="1456986" y="240346"/>
                  </a:lnTo>
                  <a:lnTo>
                    <a:pt x="1460615" y="239212"/>
                  </a:lnTo>
                  <a:lnTo>
                    <a:pt x="1464244" y="238305"/>
                  </a:lnTo>
                  <a:lnTo>
                    <a:pt x="1467419" y="236718"/>
                  </a:lnTo>
                  <a:lnTo>
                    <a:pt x="1471048" y="235131"/>
                  </a:lnTo>
                  <a:lnTo>
                    <a:pt x="1474224" y="233544"/>
                  </a:lnTo>
                  <a:lnTo>
                    <a:pt x="1477626" y="231730"/>
                  </a:lnTo>
                  <a:lnTo>
                    <a:pt x="1480801" y="229689"/>
                  </a:lnTo>
                  <a:lnTo>
                    <a:pt x="1483749" y="227422"/>
                  </a:lnTo>
                  <a:lnTo>
                    <a:pt x="1486698" y="225381"/>
                  </a:lnTo>
                  <a:lnTo>
                    <a:pt x="1489646" y="222660"/>
                  </a:lnTo>
                  <a:lnTo>
                    <a:pt x="1492141" y="220166"/>
                  </a:lnTo>
                  <a:lnTo>
                    <a:pt x="1494636" y="217445"/>
                  </a:lnTo>
                  <a:lnTo>
                    <a:pt x="1497131" y="214724"/>
                  </a:lnTo>
                  <a:lnTo>
                    <a:pt x="1499399" y="211777"/>
                  </a:lnTo>
                  <a:lnTo>
                    <a:pt x="1501667" y="208602"/>
                  </a:lnTo>
                  <a:lnTo>
                    <a:pt x="1503482" y="205655"/>
                  </a:lnTo>
                  <a:lnTo>
                    <a:pt x="1505523" y="202253"/>
                  </a:lnTo>
                  <a:lnTo>
                    <a:pt x="1507110" y="198852"/>
                  </a:lnTo>
                  <a:lnTo>
                    <a:pt x="1508698" y="195451"/>
                  </a:lnTo>
                  <a:lnTo>
                    <a:pt x="1510286" y="192050"/>
                  </a:lnTo>
                  <a:lnTo>
                    <a:pt x="1511420" y="188422"/>
                  </a:lnTo>
                  <a:lnTo>
                    <a:pt x="1512327" y="184568"/>
                  </a:lnTo>
                  <a:lnTo>
                    <a:pt x="1513461" y="180940"/>
                  </a:lnTo>
                  <a:lnTo>
                    <a:pt x="1513915" y="177085"/>
                  </a:lnTo>
                  <a:lnTo>
                    <a:pt x="1514368" y="173231"/>
                  </a:lnTo>
                  <a:lnTo>
                    <a:pt x="1514595" y="169376"/>
                  </a:lnTo>
                  <a:lnTo>
                    <a:pt x="1515049" y="165295"/>
                  </a:lnTo>
                  <a:lnTo>
                    <a:pt x="1514595" y="161213"/>
                  </a:lnTo>
                  <a:lnTo>
                    <a:pt x="1514368" y="157359"/>
                  </a:lnTo>
                  <a:lnTo>
                    <a:pt x="1513915" y="153504"/>
                  </a:lnTo>
                  <a:lnTo>
                    <a:pt x="1513461" y="149650"/>
                  </a:lnTo>
                  <a:lnTo>
                    <a:pt x="1512327" y="146022"/>
                  </a:lnTo>
                  <a:lnTo>
                    <a:pt x="1511420" y="142394"/>
                  </a:lnTo>
                  <a:lnTo>
                    <a:pt x="1510286" y="138766"/>
                  </a:lnTo>
                  <a:lnTo>
                    <a:pt x="1508698" y="135138"/>
                  </a:lnTo>
                  <a:lnTo>
                    <a:pt x="1507110" y="131737"/>
                  </a:lnTo>
                  <a:lnTo>
                    <a:pt x="1505523" y="128336"/>
                  </a:lnTo>
                  <a:lnTo>
                    <a:pt x="1503482" y="125161"/>
                  </a:lnTo>
                  <a:lnTo>
                    <a:pt x="1501667" y="122214"/>
                  </a:lnTo>
                  <a:lnTo>
                    <a:pt x="1499399" y="119039"/>
                  </a:lnTo>
                  <a:lnTo>
                    <a:pt x="1497131" y="116092"/>
                  </a:lnTo>
                  <a:lnTo>
                    <a:pt x="1494636" y="113371"/>
                  </a:lnTo>
                  <a:lnTo>
                    <a:pt x="1492141" y="110423"/>
                  </a:lnTo>
                  <a:lnTo>
                    <a:pt x="1489646" y="107929"/>
                  </a:lnTo>
                  <a:lnTo>
                    <a:pt x="1486698" y="105435"/>
                  </a:lnTo>
                  <a:lnTo>
                    <a:pt x="1483749" y="103168"/>
                  </a:lnTo>
                  <a:lnTo>
                    <a:pt x="1480801" y="101127"/>
                  </a:lnTo>
                  <a:lnTo>
                    <a:pt x="1477626" y="99086"/>
                  </a:lnTo>
                  <a:lnTo>
                    <a:pt x="1474224" y="97272"/>
                  </a:lnTo>
                  <a:lnTo>
                    <a:pt x="1471048" y="95458"/>
                  </a:lnTo>
                  <a:lnTo>
                    <a:pt x="1467419" y="93871"/>
                  </a:lnTo>
                  <a:lnTo>
                    <a:pt x="1464244" y="92511"/>
                  </a:lnTo>
                  <a:lnTo>
                    <a:pt x="1460615" y="91150"/>
                  </a:lnTo>
                  <a:lnTo>
                    <a:pt x="1456986" y="90243"/>
                  </a:lnTo>
                  <a:lnTo>
                    <a:pt x="1452904" y="89336"/>
                  </a:lnTo>
                  <a:lnTo>
                    <a:pt x="1449275" y="88656"/>
                  </a:lnTo>
                  <a:lnTo>
                    <a:pt x="1445419" y="88203"/>
                  </a:lnTo>
                  <a:lnTo>
                    <a:pt x="1441337" y="87976"/>
                  </a:lnTo>
                  <a:lnTo>
                    <a:pt x="1437481" y="87976"/>
                  </a:lnTo>
                  <a:lnTo>
                    <a:pt x="1433626" y="87976"/>
                  </a:lnTo>
                  <a:close/>
                  <a:moveTo>
                    <a:pt x="1330430" y="0"/>
                  </a:moveTo>
                  <a:lnTo>
                    <a:pt x="1334739" y="0"/>
                  </a:lnTo>
                  <a:lnTo>
                    <a:pt x="1539997" y="0"/>
                  </a:lnTo>
                  <a:lnTo>
                    <a:pt x="1544533" y="0"/>
                  </a:lnTo>
                  <a:lnTo>
                    <a:pt x="1548842" y="681"/>
                  </a:lnTo>
                  <a:lnTo>
                    <a:pt x="1553152" y="1814"/>
                  </a:lnTo>
                  <a:lnTo>
                    <a:pt x="1557234" y="3401"/>
                  </a:lnTo>
                  <a:lnTo>
                    <a:pt x="1560863" y="5215"/>
                  </a:lnTo>
                  <a:lnTo>
                    <a:pt x="1564492" y="7483"/>
                  </a:lnTo>
                  <a:lnTo>
                    <a:pt x="1568121" y="9750"/>
                  </a:lnTo>
                  <a:lnTo>
                    <a:pt x="1571296" y="12698"/>
                  </a:lnTo>
                  <a:lnTo>
                    <a:pt x="1574017" y="15872"/>
                  </a:lnTo>
                  <a:lnTo>
                    <a:pt x="1576512" y="19273"/>
                  </a:lnTo>
                  <a:lnTo>
                    <a:pt x="1578780" y="22901"/>
                  </a:lnTo>
                  <a:lnTo>
                    <a:pt x="1580595" y="26756"/>
                  </a:lnTo>
                  <a:lnTo>
                    <a:pt x="1582182" y="30837"/>
                  </a:lnTo>
                  <a:lnTo>
                    <a:pt x="1583090" y="34919"/>
                  </a:lnTo>
                  <a:lnTo>
                    <a:pt x="1583997" y="39453"/>
                  </a:lnTo>
                  <a:lnTo>
                    <a:pt x="1583997" y="43761"/>
                  </a:lnTo>
                  <a:lnTo>
                    <a:pt x="1583997" y="450762"/>
                  </a:lnTo>
                  <a:lnTo>
                    <a:pt x="2742963" y="450762"/>
                  </a:lnTo>
                  <a:lnTo>
                    <a:pt x="2749768" y="450762"/>
                  </a:lnTo>
                  <a:lnTo>
                    <a:pt x="2756345" y="451442"/>
                  </a:lnTo>
                  <a:lnTo>
                    <a:pt x="2762922" y="452349"/>
                  </a:lnTo>
                  <a:lnTo>
                    <a:pt x="2769499" y="453483"/>
                  </a:lnTo>
                  <a:lnTo>
                    <a:pt x="2775623" y="455070"/>
                  </a:lnTo>
                  <a:lnTo>
                    <a:pt x="2782200" y="456884"/>
                  </a:lnTo>
                  <a:lnTo>
                    <a:pt x="2788097" y="458925"/>
                  </a:lnTo>
                  <a:lnTo>
                    <a:pt x="2793994" y="461192"/>
                  </a:lnTo>
                  <a:lnTo>
                    <a:pt x="2799891" y="463686"/>
                  </a:lnTo>
                  <a:lnTo>
                    <a:pt x="2805788" y="466634"/>
                  </a:lnTo>
                  <a:lnTo>
                    <a:pt x="2811231" y="470035"/>
                  </a:lnTo>
                  <a:lnTo>
                    <a:pt x="2816675" y="473436"/>
                  </a:lnTo>
                  <a:lnTo>
                    <a:pt x="2821664" y="477064"/>
                  </a:lnTo>
                  <a:lnTo>
                    <a:pt x="2826654" y="480919"/>
                  </a:lnTo>
                  <a:lnTo>
                    <a:pt x="2831417" y="485000"/>
                  </a:lnTo>
                  <a:lnTo>
                    <a:pt x="2835953" y="489535"/>
                  </a:lnTo>
                  <a:lnTo>
                    <a:pt x="2840489" y="494070"/>
                  </a:lnTo>
                  <a:lnTo>
                    <a:pt x="2844571" y="498831"/>
                  </a:lnTo>
                  <a:lnTo>
                    <a:pt x="2848427" y="504046"/>
                  </a:lnTo>
                  <a:lnTo>
                    <a:pt x="2852056" y="509261"/>
                  </a:lnTo>
                  <a:lnTo>
                    <a:pt x="2855685" y="514249"/>
                  </a:lnTo>
                  <a:lnTo>
                    <a:pt x="2858860" y="520145"/>
                  </a:lnTo>
                  <a:lnTo>
                    <a:pt x="2861809" y="525813"/>
                  </a:lnTo>
                  <a:lnTo>
                    <a:pt x="2864530" y="531482"/>
                  </a:lnTo>
                  <a:lnTo>
                    <a:pt x="2866798" y="537377"/>
                  </a:lnTo>
                  <a:lnTo>
                    <a:pt x="2869066" y="543726"/>
                  </a:lnTo>
                  <a:lnTo>
                    <a:pt x="2870881" y="549848"/>
                  </a:lnTo>
                  <a:lnTo>
                    <a:pt x="2872015" y="556423"/>
                  </a:lnTo>
                  <a:lnTo>
                    <a:pt x="2873375" y="562772"/>
                  </a:lnTo>
                  <a:lnTo>
                    <a:pt x="2874056" y="569348"/>
                  </a:lnTo>
                  <a:lnTo>
                    <a:pt x="2874736" y="575923"/>
                  </a:lnTo>
                  <a:lnTo>
                    <a:pt x="2874963" y="582725"/>
                  </a:lnTo>
                  <a:lnTo>
                    <a:pt x="2874963" y="2311400"/>
                  </a:lnTo>
                  <a:lnTo>
                    <a:pt x="0" y="2311400"/>
                  </a:lnTo>
                  <a:lnTo>
                    <a:pt x="0" y="582725"/>
                  </a:lnTo>
                  <a:lnTo>
                    <a:pt x="227" y="575923"/>
                  </a:lnTo>
                  <a:lnTo>
                    <a:pt x="680" y="569348"/>
                  </a:lnTo>
                  <a:lnTo>
                    <a:pt x="1588" y="562772"/>
                  </a:lnTo>
                  <a:lnTo>
                    <a:pt x="2722" y="556423"/>
                  </a:lnTo>
                  <a:lnTo>
                    <a:pt x="4082" y="549848"/>
                  </a:lnTo>
                  <a:lnTo>
                    <a:pt x="5897" y="543726"/>
                  </a:lnTo>
                  <a:lnTo>
                    <a:pt x="7938" y="537377"/>
                  </a:lnTo>
                  <a:lnTo>
                    <a:pt x="10206" y="531482"/>
                  </a:lnTo>
                  <a:lnTo>
                    <a:pt x="13154" y="525813"/>
                  </a:lnTo>
                  <a:lnTo>
                    <a:pt x="16103" y="520145"/>
                  </a:lnTo>
                  <a:lnTo>
                    <a:pt x="19051" y="514249"/>
                  </a:lnTo>
                  <a:lnTo>
                    <a:pt x="22453" y="509261"/>
                  </a:lnTo>
                  <a:lnTo>
                    <a:pt x="26309" y="504046"/>
                  </a:lnTo>
                  <a:lnTo>
                    <a:pt x="30165" y="498831"/>
                  </a:lnTo>
                  <a:lnTo>
                    <a:pt x="34474" y="494070"/>
                  </a:lnTo>
                  <a:lnTo>
                    <a:pt x="38783" y="489535"/>
                  </a:lnTo>
                  <a:lnTo>
                    <a:pt x="43319" y="485000"/>
                  </a:lnTo>
                  <a:lnTo>
                    <a:pt x="48082" y="480919"/>
                  </a:lnTo>
                  <a:lnTo>
                    <a:pt x="53072" y="477064"/>
                  </a:lnTo>
                  <a:lnTo>
                    <a:pt x="58288" y="473436"/>
                  </a:lnTo>
                  <a:lnTo>
                    <a:pt x="63732" y="470035"/>
                  </a:lnTo>
                  <a:lnTo>
                    <a:pt x="69175" y="466634"/>
                  </a:lnTo>
                  <a:lnTo>
                    <a:pt x="74845" y="463686"/>
                  </a:lnTo>
                  <a:lnTo>
                    <a:pt x="80742" y="461192"/>
                  </a:lnTo>
                  <a:lnTo>
                    <a:pt x="86866" y="458925"/>
                  </a:lnTo>
                  <a:lnTo>
                    <a:pt x="92763" y="456884"/>
                  </a:lnTo>
                  <a:lnTo>
                    <a:pt x="99340" y="455070"/>
                  </a:lnTo>
                  <a:lnTo>
                    <a:pt x="105464" y="453483"/>
                  </a:lnTo>
                  <a:lnTo>
                    <a:pt x="112041" y="452349"/>
                  </a:lnTo>
                  <a:lnTo>
                    <a:pt x="118618" y="451442"/>
                  </a:lnTo>
                  <a:lnTo>
                    <a:pt x="125195" y="450762"/>
                  </a:lnTo>
                  <a:lnTo>
                    <a:pt x="132000" y="450762"/>
                  </a:lnTo>
                  <a:lnTo>
                    <a:pt x="1290739" y="450762"/>
                  </a:lnTo>
                  <a:lnTo>
                    <a:pt x="1290739" y="43761"/>
                  </a:lnTo>
                  <a:lnTo>
                    <a:pt x="1290966" y="39453"/>
                  </a:lnTo>
                  <a:lnTo>
                    <a:pt x="1291647" y="34919"/>
                  </a:lnTo>
                  <a:lnTo>
                    <a:pt x="1292781" y="30837"/>
                  </a:lnTo>
                  <a:lnTo>
                    <a:pt x="1294368" y="26756"/>
                  </a:lnTo>
                  <a:lnTo>
                    <a:pt x="1296183" y="22901"/>
                  </a:lnTo>
                  <a:lnTo>
                    <a:pt x="1298224" y="19273"/>
                  </a:lnTo>
                  <a:lnTo>
                    <a:pt x="1300719" y="15872"/>
                  </a:lnTo>
                  <a:lnTo>
                    <a:pt x="1303667" y="12698"/>
                  </a:lnTo>
                  <a:lnTo>
                    <a:pt x="1306842" y="9750"/>
                  </a:lnTo>
                  <a:lnTo>
                    <a:pt x="1310018" y="7483"/>
                  </a:lnTo>
                  <a:lnTo>
                    <a:pt x="1313647" y="5215"/>
                  </a:lnTo>
                  <a:lnTo>
                    <a:pt x="1317729" y="3401"/>
                  </a:lnTo>
                  <a:lnTo>
                    <a:pt x="1321811" y="1814"/>
                  </a:lnTo>
                  <a:lnTo>
                    <a:pt x="1325894" y="681"/>
                  </a:lnTo>
                  <a:lnTo>
                    <a:pt x="13304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9" name="MH_Text_1"/>
          <p:cNvSpPr/>
          <p:nvPr>
            <p:custDataLst>
              <p:tags r:id="rId7"/>
            </p:custDataLst>
          </p:nvPr>
        </p:nvSpPr>
        <p:spPr>
          <a:xfrm>
            <a:off x="665462" y="1414391"/>
            <a:ext cx="2241550" cy="2965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endParaRPr lang="zh-CN" altLang="en-US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MH_Text_1"/>
          <p:cNvSpPr/>
          <p:nvPr>
            <p:custDataLst>
              <p:tags r:id="rId8"/>
            </p:custDataLst>
          </p:nvPr>
        </p:nvSpPr>
        <p:spPr>
          <a:xfrm>
            <a:off x="753173" y="1787512"/>
            <a:ext cx="2506345" cy="5728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tx1"/>
                </a:solidFill>
              </a:rPr>
              <a:t>2</a:t>
            </a:r>
            <a:r>
              <a:rPr lang="zh-CN" altLang="zh-CN" sz="1200" dirty="0">
                <a:solidFill>
                  <a:schemeClr val="tx1"/>
                </a:solidFill>
              </a:rPr>
              <a:t>、用面包板搭建</a:t>
            </a:r>
            <a:r>
              <a:rPr lang="zh-CN" altLang="en-US" sz="1200" dirty="0">
                <a:solidFill>
                  <a:schemeClr val="tx1"/>
                </a:solidFill>
              </a:rPr>
              <a:t>无线充电发射端、接收端</a:t>
            </a:r>
            <a:r>
              <a:rPr lang="zh-CN" altLang="zh-CN" sz="1200" dirty="0">
                <a:solidFill>
                  <a:schemeClr val="tx1"/>
                </a:solidFill>
              </a:rPr>
              <a:t>和</a:t>
            </a:r>
            <a:r>
              <a:rPr lang="en-US" altLang="zh-CN" sz="1200" dirty="0">
                <a:solidFill>
                  <a:schemeClr val="tx1"/>
                </a:solidFill>
              </a:rPr>
              <a:t>dc-dc</a:t>
            </a:r>
            <a:r>
              <a:rPr lang="zh-CN" altLang="zh-CN" sz="1200" dirty="0">
                <a:solidFill>
                  <a:schemeClr val="tx1"/>
                </a:solidFill>
              </a:rPr>
              <a:t>升压电路</a:t>
            </a:r>
            <a:r>
              <a:rPr lang="zh-CN" altLang="en-US" sz="1200" dirty="0">
                <a:solidFill>
                  <a:schemeClr val="tx1"/>
                </a:solidFill>
              </a:rPr>
              <a:t>。</a:t>
            </a:r>
            <a:endParaRPr lang="zh-CN" altLang="en-US" sz="1200" dirty="0">
              <a:solidFill>
                <a:schemeClr val="tx1"/>
              </a:solidFill>
              <a:sym typeface="+mn-lt"/>
            </a:endParaRPr>
          </a:p>
          <a:p>
            <a:endParaRPr lang="zh-CN" altLang="en-US" sz="1200" dirty="0">
              <a:solidFill>
                <a:schemeClr val="tx1"/>
              </a:solidFill>
              <a:cs typeface="+mn-ea"/>
              <a:sym typeface="+mn-lt"/>
            </a:endParaRPr>
          </a:p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4" name="MH_Text_1"/>
          <p:cNvSpPr/>
          <p:nvPr>
            <p:custDataLst>
              <p:tags r:id="rId9"/>
            </p:custDataLst>
          </p:nvPr>
        </p:nvSpPr>
        <p:spPr>
          <a:xfrm>
            <a:off x="1000125" y="3025140"/>
            <a:ext cx="2026285" cy="283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  <a:buClr>
                <a:schemeClr val="accent1"/>
              </a:buClr>
            </a:pPr>
            <a:endParaRPr lang="zh-CN" altLang="en-US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5" name="MH_Text_1"/>
          <p:cNvSpPr/>
          <p:nvPr>
            <p:custDataLst>
              <p:tags r:id="rId10"/>
            </p:custDataLst>
          </p:nvPr>
        </p:nvSpPr>
        <p:spPr>
          <a:xfrm>
            <a:off x="4301819" y="558228"/>
            <a:ext cx="2782758" cy="561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r>
              <a:rPr lang="en-US" altLang="zh-CN" sz="1200" dirty="0">
                <a:solidFill>
                  <a:schemeClr val="tx1"/>
                </a:solidFill>
              </a:rPr>
              <a:t>     1</a:t>
            </a:r>
            <a:r>
              <a:rPr lang="zh-CN" altLang="zh-CN" sz="1200" dirty="0">
                <a:solidFill>
                  <a:schemeClr val="tx1"/>
                </a:solidFill>
              </a:rPr>
              <a:t>、利用</a:t>
            </a:r>
            <a:r>
              <a:rPr lang="en-US" altLang="zh-CN" sz="1200" dirty="0">
                <a:solidFill>
                  <a:schemeClr val="tx1"/>
                </a:solidFill>
              </a:rPr>
              <a:t>proteus</a:t>
            </a:r>
            <a:r>
              <a:rPr lang="zh-CN" altLang="zh-CN" sz="1200" dirty="0">
                <a:solidFill>
                  <a:schemeClr val="tx1"/>
                </a:solidFill>
              </a:rPr>
              <a:t>仿真无线充电装置台，使其附加定时充电功能，以</a:t>
            </a:r>
            <a:r>
              <a:rPr lang="en-US" altLang="zh-CN" sz="1200" dirty="0">
                <a:solidFill>
                  <a:schemeClr val="tx1"/>
                </a:solidFill>
              </a:rPr>
              <a:t>51</a:t>
            </a:r>
            <a:r>
              <a:rPr lang="zh-CN" altLang="zh-CN" sz="1200" dirty="0">
                <a:solidFill>
                  <a:schemeClr val="tx1"/>
                </a:solidFill>
              </a:rPr>
              <a:t>单片机为微控制器，利用其内部定时器，通过编写程序，实现一分钟或更长的固定时间定时，并采用继电器作为自启动开关。到达定时时间时，继电器线圈失电，常闭触点导通，超级电容给小车电机供电，小车自启动。</a:t>
            </a:r>
          </a:p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65454F9-03C8-464B-B9A7-84C6C9FE0EE7}"/>
              </a:ext>
            </a:extLst>
          </p:cNvPr>
          <p:cNvSpPr txBox="1"/>
          <p:nvPr/>
        </p:nvSpPr>
        <p:spPr>
          <a:xfrm>
            <a:off x="355103" y="3508437"/>
            <a:ext cx="2388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4</a:t>
            </a:r>
            <a:r>
              <a:rPr lang="zh-CN" altLang="zh-CN" sz="1200" dirty="0"/>
              <a:t>、功能实现方案及流程图：项目实施步骤流程图、小车电路控制流程图。</a:t>
            </a:r>
          </a:p>
        </p:txBody>
      </p:sp>
      <p:sp>
        <p:nvSpPr>
          <p:cNvPr id="32" name="MH_Text_1">
            <a:extLst>
              <a:ext uri="{FF2B5EF4-FFF2-40B4-BE49-F238E27FC236}">
                <a16:creationId xmlns:a16="http://schemas.microsoft.com/office/drawing/2014/main" id="{607996DB-63F0-40F4-9631-61B95F6FC4AF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6487435" y="3730752"/>
            <a:ext cx="2562933" cy="561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r>
              <a:rPr lang="en-US" altLang="zh-CN" sz="1200" dirty="0">
                <a:solidFill>
                  <a:schemeClr val="tx1"/>
                </a:solidFill>
              </a:rPr>
              <a:t>5</a:t>
            </a:r>
            <a:r>
              <a:rPr lang="zh-CN" altLang="zh-CN" sz="1200" dirty="0">
                <a:solidFill>
                  <a:schemeClr val="tx1"/>
                </a:solidFill>
              </a:rPr>
              <a:t>、小车主要硬件的原理图：电机驱动原理图、</a:t>
            </a:r>
            <a:r>
              <a:rPr lang="zh-CN" altLang="en-US" sz="1200" dirty="0">
                <a:solidFill>
                  <a:schemeClr val="tx1"/>
                </a:solidFill>
              </a:rPr>
              <a:t>无线充电发射端、接收端</a:t>
            </a:r>
            <a:r>
              <a:rPr lang="zh-CN" altLang="zh-CN" sz="1200" dirty="0">
                <a:solidFill>
                  <a:schemeClr val="tx1"/>
                </a:solidFill>
              </a:rPr>
              <a:t>和</a:t>
            </a:r>
            <a:r>
              <a:rPr lang="en-US" altLang="zh-CN" sz="1200" dirty="0">
                <a:solidFill>
                  <a:schemeClr val="tx1"/>
                </a:solidFill>
              </a:rPr>
              <a:t>dc-dc</a:t>
            </a:r>
            <a:r>
              <a:rPr lang="zh-CN" altLang="zh-CN" sz="1200" dirty="0">
                <a:solidFill>
                  <a:schemeClr val="tx1"/>
                </a:solidFill>
              </a:rPr>
              <a:t>升压原理图、核心控制板原理图、无线充电装置台原理图。</a:t>
            </a:r>
          </a:p>
        </p:txBody>
      </p:sp>
      <p:sp>
        <p:nvSpPr>
          <p:cNvPr id="37" name="MH_Text_1">
            <a:extLst>
              <a:ext uri="{FF2B5EF4-FFF2-40B4-BE49-F238E27FC236}">
                <a16:creationId xmlns:a16="http://schemas.microsoft.com/office/drawing/2014/main" id="{2FBCD942-23DD-4A73-A1F9-CD770970CEB3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6142310" y="2682174"/>
            <a:ext cx="2218650" cy="10520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r>
              <a:rPr lang="en-US" altLang="zh-CN" sz="1200" dirty="0">
                <a:solidFill>
                  <a:schemeClr val="tx1"/>
                </a:solidFill>
              </a:rPr>
              <a:t>3</a:t>
            </a:r>
            <a:r>
              <a:rPr lang="zh-CN" altLang="zh-CN" sz="1200" dirty="0">
                <a:solidFill>
                  <a:schemeClr val="tx1"/>
                </a:solidFill>
              </a:rPr>
              <a:t>、小车循迹程序的书写。</a:t>
            </a:r>
          </a:p>
          <a:p>
            <a:endParaRPr lang="en-US" altLang="zh-CN" sz="1050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4" grpId="0"/>
      <p:bldP spid="35" grpId="0"/>
      <p:bldP spid="11" grpId="0"/>
      <p:bldP spid="32" grpId="0"/>
      <p:bldP spid="3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项目实施步骤流程图展示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B6E9D2A-9163-4913-8AD5-9919CA9A53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9960"/>
            <a:ext cx="9144000" cy="30835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小车电路控制流程图展示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1E0318-483E-4094-8A17-BFC115A1D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06" y="562892"/>
            <a:ext cx="8139644" cy="451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444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核心板原理图展示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C5CA674-0EA4-4A23-8686-F982532B7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660556"/>
            <a:ext cx="6192688" cy="4455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288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H_Other_5"/>
          <p:cNvSpPr/>
          <p:nvPr>
            <p:custDataLst>
              <p:tags r:id="rId2"/>
            </p:custDataLst>
          </p:nvPr>
        </p:nvSpPr>
        <p:spPr>
          <a:xfrm flipH="1">
            <a:off x="7637448" y="268316"/>
            <a:ext cx="983504" cy="1774722"/>
          </a:xfrm>
          <a:custGeom>
            <a:avLst/>
            <a:gdLst>
              <a:gd name="connsiteX0" fmla="*/ 217182 w 965707"/>
              <a:gd name="connsiteY0" fmla="*/ 0 h 1986527"/>
              <a:gd name="connsiteX1" fmla="*/ 432892 w 965707"/>
              <a:gd name="connsiteY1" fmla="*/ 215710 h 1986527"/>
              <a:gd name="connsiteX2" fmla="*/ 428510 w 965707"/>
              <a:gd name="connsiteY2" fmla="*/ 259183 h 1986527"/>
              <a:gd name="connsiteX3" fmla="*/ 426677 w 965707"/>
              <a:gd name="connsiteY3" fmla="*/ 265085 h 1986527"/>
              <a:gd name="connsiteX4" fmla="*/ 691433 w 965707"/>
              <a:gd name="connsiteY4" fmla="*/ 70895 h 1986527"/>
              <a:gd name="connsiteX5" fmla="*/ 727149 w 965707"/>
              <a:gd name="connsiteY5" fmla="*/ 76387 h 1986527"/>
              <a:gd name="connsiteX6" fmla="*/ 787596 w 965707"/>
              <a:gd name="connsiteY6" fmla="*/ 158799 h 1986527"/>
              <a:gd name="connsiteX7" fmla="*/ 782104 w 965707"/>
              <a:gd name="connsiteY7" fmla="*/ 194515 h 1986527"/>
              <a:gd name="connsiteX8" fmla="*/ 453481 w 965707"/>
              <a:gd name="connsiteY8" fmla="*/ 435549 h 1986527"/>
              <a:gd name="connsiteX9" fmla="*/ 874061 w 965707"/>
              <a:gd name="connsiteY9" fmla="*/ 181449 h 1986527"/>
              <a:gd name="connsiteX10" fmla="*/ 909154 w 965707"/>
              <a:gd name="connsiteY10" fmla="*/ 190109 h 1986527"/>
              <a:gd name="connsiteX11" fmla="*/ 962021 w 965707"/>
              <a:gd name="connsiteY11" fmla="*/ 277611 h 1986527"/>
              <a:gd name="connsiteX12" fmla="*/ 953361 w 965707"/>
              <a:gd name="connsiteY12" fmla="*/ 312705 h 1986527"/>
              <a:gd name="connsiteX13" fmla="*/ 384793 w 965707"/>
              <a:gd name="connsiteY13" fmla="*/ 656215 h 1986527"/>
              <a:gd name="connsiteX14" fmla="*/ 384793 w 965707"/>
              <a:gd name="connsiteY14" fmla="*/ 1131649 h 1986527"/>
              <a:gd name="connsiteX15" fmla="*/ 381842 w 965707"/>
              <a:gd name="connsiteY15" fmla="*/ 1146266 h 1986527"/>
              <a:gd name="connsiteX16" fmla="*/ 387708 w 965707"/>
              <a:gd name="connsiteY16" fmla="*/ 1152370 h 1986527"/>
              <a:gd name="connsiteX17" fmla="*/ 442440 w 965707"/>
              <a:gd name="connsiteY17" fmla="*/ 1292303 h 1986527"/>
              <a:gd name="connsiteX18" fmla="*/ 445419 w 965707"/>
              <a:gd name="connsiteY18" fmla="*/ 1293537 h 1986527"/>
              <a:gd name="connsiteX19" fmla="*/ 453847 w 965707"/>
              <a:gd name="connsiteY19" fmla="*/ 1313884 h 1986527"/>
              <a:gd name="connsiteX20" fmla="*/ 453847 w 965707"/>
              <a:gd name="connsiteY20" fmla="*/ 1951177 h 1986527"/>
              <a:gd name="connsiteX21" fmla="*/ 425072 w 965707"/>
              <a:gd name="connsiteY21" fmla="*/ 1979952 h 1986527"/>
              <a:gd name="connsiteX22" fmla="*/ 309975 w 965707"/>
              <a:gd name="connsiteY22" fmla="*/ 1979952 h 1986527"/>
              <a:gd name="connsiteX23" fmla="*/ 281200 w 965707"/>
              <a:gd name="connsiteY23" fmla="*/ 1951177 h 1986527"/>
              <a:gd name="connsiteX24" fmla="*/ 281200 w 965707"/>
              <a:gd name="connsiteY24" fmla="*/ 1342234 h 1986527"/>
              <a:gd name="connsiteX25" fmla="*/ 230924 w 965707"/>
              <a:gd name="connsiteY25" fmla="*/ 1213693 h 1986527"/>
              <a:gd name="connsiteX26" fmla="*/ 227782 w 965707"/>
              <a:gd name="connsiteY26" fmla="*/ 1195782 h 1986527"/>
              <a:gd name="connsiteX27" fmla="*/ 172672 w 965707"/>
              <a:gd name="connsiteY27" fmla="*/ 1195782 h 1986527"/>
              <a:gd name="connsiteX28" fmla="*/ 172672 w 965707"/>
              <a:gd name="connsiteY28" fmla="*/ 1958468 h 1986527"/>
              <a:gd name="connsiteX29" fmla="*/ 144613 w 965707"/>
              <a:gd name="connsiteY29" fmla="*/ 1986527 h 1986527"/>
              <a:gd name="connsiteX30" fmla="*/ 32381 w 965707"/>
              <a:gd name="connsiteY30" fmla="*/ 1986527 h 1986527"/>
              <a:gd name="connsiteX31" fmla="*/ 4322 w 965707"/>
              <a:gd name="connsiteY31" fmla="*/ 1958468 h 1986527"/>
              <a:gd name="connsiteX32" fmla="*/ 4322 w 965707"/>
              <a:gd name="connsiteY32" fmla="*/ 1169537 h 1986527"/>
              <a:gd name="connsiteX33" fmla="*/ 7911 w 965707"/>
              <a:gd name="connsiteY33" fmla="*/ 1160872 h 1986527"/>
              <a:gd name="connsiteX34" fmla="*/ 5040 w 965707"/>
              <a:gd name="connsiteY34" fmla="*/ 1156613 h 1986527"/>
              <a:gd name="connsiteX35" fmla="*/ 0 w 965707"/>
              <a:gd name="connsiteY35" fmla="*/ 1131649 h 1986527"/>
              <a:gd name="connsiteX36" fmla="*/ 0 w 965707"/>
              <a:gd name="connsiteY36" fmla="*/ 514378 h 1986527"/>
              <a:gd name="connsiteX37" fmla="*/ 64133 w 965707"/>
              <a:gd name="connsiteY37" fmla="*/ 450245 h 1986527"/>
              <a:gd name="connsiteX38" fmla="*/ 174233 w 965707"/>
              <a:gd name="connsiteY38" fmla="*/ 450245 h 1986527"/>
              <a:gd name="connsiteX39" fmla="*/ 203629 w 965707"/>
              <a:gd name="connsiteY39" fmla="*/ 428684 h 1986527"/>
              <a:gd name="connsiteX40" fmla="*/ 133218 w 965707"/>
              <a:gd name="connsiteY40" fmla="*/ 414469 h 1986527"/>
              <a:gd name="connsiteX41" fmla="*/ 1472 w 965707"/>
              <a:gd name="connsiteY41" fmla="*/ 215710 h 1986527"/>
              <a:gd name="connsiteX42" fmla="*/ 217182 w 965707"/>
              <a:gd name="connsiteY42" fmla="*/ 0 h 1986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65707" h="1986527">
                <a:moveTo>
                  <a:pt x="217182" y="0"/>
                </a:moveTo>
                <a:cubicBezTo>
                  <a:pt x="336315" y="0"/>
                  <a:pt x="432892" y="96577"/>
                  <a:pt x="432892" y="215710"/>
                </a:cubicBezTo>
                <a:cubicBezTo>
                  <a:pt x="432892" y="230602"/>
                  <a:pt x="431383" y="245141"/>
                  <a:pt x="428510" y="259183"/>
                </a:cubicBezTo>
                <a:lnTo>
                  <a:pt x="426677" y="265085"/>
                </a:lnTo>
                <a:lnTo>
                  <a:pt x="691433" y="70895"/>
                </a:lnTo>
                <a:cubicBezTo>
                  <a:pt x="702812" y="62549"/>
                  <a:pt x="718803" y="65008"/>
                  <a:pt x="727149" y="76387"/>
                </a:cubicBezTo>
                <a:lnTo>
                  <a:pt x="787596" y="158799"/>
                </a:lnTo>
                <a:cubicBezTo>
                  <a:pt x="795942" y="170178"/>
                  <a:pt x="793483" y="186169"/>
                  <a:pt x="782104" y="194515"/>
                </a:cubicBezTo>
                <a:lnTo>
                  <a:pt x="453481" y="435549"/>
                </a:lnTo>
                <a:lnTo>
                  <a:pt x="874061" y="181449"/>
                </a:lnTo>
                <a:cubicBezTo>
                  <a:pt x="886143" y="174150"/>
                  <a:pt x="901855" y="178027"/>
                  <a:pt x="909154" y="190109"/>
                </a:cubicBezTo>
                <a:lnTo>
                  <a:pt x="962021" y="277611"/>
                </a:lnTo>
                <a:cubicBezTo>
                  <a:pt x="969320" y="289694"/>
                  <a:pt x="965443" y="305405"/>
                  <a:pt x="953361" y="312705"/>
                </a:cubicBezTo>
                <a:lnTo>
                  <a:pt x="384793" y="656215"/>
                </a:lnTo>
                <a:lnTo>
                  <a:pt x="384793" y="1131649"/>
                </a:lnTo>
                <a:lnTo>
                  <a:pt x="381842" y="1146266"/>
                </a:lnTo>
                <a:lnTo>
                  <a:pt x="387708" y="1152370"/>
                </a:lnTo>
                <a:lnTo>
                  <a:pt x="442440" y="1292303"/>
                </a:lnTo>
                <a:lnTo>
                  <a:pt x="445419" y="1293537"/>
                </a:lnTo>
                <a:cubicBezTo>
                  <a:pt x="450626" y="1298744"/>
                  <a:pt x="453847" y="1305938"/>
                  <a:pt x="453847" y="1313884"/>
                </a:cubicBezTo>
                <a:lnTo>
                  <a:pt x="453847" y="1951177"/>
                </a:lnTo>
                <a:cubicBezTo>
                  <a:pt x="453847" y="1967069"/>
                  <a:pt x="440964" y="1979952"/>
                  <a:pt x="425072" y="1979952"/>
                </a:cubicBezTo>
                <a:lnTo>
                  <a:pt x="309975" y="1979952"/>
                </a:lnTo>
                <a:cubicBezTo>
                  <a:pt x="294083" y="1979952"/>
                  <a:pt x="281200" y="1967069"/>
                  <a:pt x="281200" y="1951177"/>
                </a:cubicBezTo>
                <a:lnTo>
                  <a:pt x="281200" y="1342234"/>
                </a:lnTo>
                <a:lnTo>
                  <a:pt x="230924" y="1213693"/>
                </a:lnTo>
                <a:lnTo>
                  <a:pt x="227782" y="1195782"/>
                </a:lnTo>
                <a:lnTo>
                  <a:pt x="172672" y="1195782"/>
                </a:lnTo>
                <a:lnTo>
                  <a:pt x="172672" y="1958468"/>
                </a:lnTo>
                <a:cubicBezTo>
                  <a:pt x="172672" y="1973965"/>
                  <a:pt x="160110" y="1986527"/>
                  <a:pt x="144613" y="1986527"/>
                </a:cubicBezTo>
                <a:lnTo>
                  <a:pt x="32381" y="1986527"/>
                </a:lnTo>
                <a:cubicBezTo>
                  <a:pt x="16884" y="1986527"/>
                  <a:pt x="4322" y="1973965"/>
                  <a:pt x="4322" y="1958468"/>
                </a:cubicBezTo>
                <a:lnTo>
                  <a:pt x="4322" y="1169537"/>
                </a:lnTo>
                <a:lnTo>
                  <a:pt x="7911" y="1160872"/>
                </a:lnTo>
                <a:lnTo>
                  <a:pt x="5040" y="1156613"/>
                </a:lnTo>
                <a:cubicBezTo>
                  <a:pt x="1795" y="1148940"/>
                  <a:pt x="0" y="1140504"/>
                  <a:pt x="0" y="1131649"/>
                </a:cubicBezTo>
                <a:lnTo>
                  <a:pt x="0" y="514378"/>
                </a:lnTo>
                <a:cubicBezTo>
                  <a:pt x="0" y="478958"/>
                  <a:pt x="28713" y="450245"/>
                  <a:pt x="64133" y="450245"/>
                </a:cubicBezTo>
                <a:lnTo>
                  <a:pt x="174233" y="450245"/>
                </a:lnTo>
                <a:lnTo>
                  <a:pt x="203629" y="428684"/>
                </a:lnTo>
                <a:lnTo>
                  <a:pt x="133218" y="414469"/>
                </a:lnTo>
                <a:cubicBezTo>
                  <a:pt x="55797" y="381722"/>
                  <a:pt x="1472" y="305060"/>
                  <a:pt x="1472" y="215710"/>
                </a:cubicBezTo>
                <a:cubicBezTo>
                  <a:pt x="1472" y="96577"/>
                  <a:pt x="98049" y="0"/>
                  <a:pt x="217182" y="0"/>
                </a:cubicBezTo>
                <a:close/>
              </a:path>
            </a:pathLst>
          </a:custGeom>
          <a:solidFill>
            <a:srgbClr val="D3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59" name="MH_PageTitle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323528" y="654241"/>
            <a:ext cx="8139644" cy="493395"/>
          </a:xfrm>
        </p:spPr>
        <p:txBody>
          <a:bodyPr/>
          <a:lstStyle/>
          <a:p>
            <a:pPr eaLnBrk="1" hangingPunct="1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成员组成及分工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04" y="4468386"/>
            <a:ext cx="621580" cy="61462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B49C7FD-6BB0-4C00-BB5D-9E40EA449A3A}"/>
              </a:ext>
            </a:extLst>
          </p:cNvPr>
          <p:cNvSpPr txBox="1"/>
          <p:nvPr/>
        </p:nvSpPr>
        <p:spPr>
          <a:xfrm>
            <a:off x="940704" y="1842963"/>
            <a:ext cx="66967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400" dirty="0"/>
              <a:t>项目负责人：伍雨童——组织成员会议召开，项目进度策划和跟进，技术问题解决。</a:t>
            </a:r>
          </a:p>
          <a:p>
            <a:r>
              <a:rPr lang="zh-CN" altLang="zh-CN" sz="1400" dirty="0"/>
              <a:t>具体分工：</a:t>
            </a:r>
          </a:p>
          <a:p>
            <a:r>
              <a:rPr lang="en-US" altLang="zh-CN" sz="1400" dirty="0"/>
              <a:t>1</a:t>
            </a:r>
            <a:r>
              <a:rPr lang="zh-CN" altLang="zh-CN" sz="1400" dirty="0"/>
              <a:t>、伍雨童、陈权——负责电路原理图设计、</a:t>
            </a:r>
            <a:r>
              <a:rPr lang="en-US" altLang="zh-CN" sz="1400" dirty="0" err="1"/>
              <a:t>pcb</a:t>
            </a:r>
            <a:r>
              <a:rPr lang="zh-CN" altLang="zh-CN" sz="1400" dirty="0"/>
              <a:t>绘制，软件设计和实现。</a:t>
            </a:r>
          </a:p>
          <a:p>
            <a:r>
              <a:rPr lang="en-US" altLang="zh-CN" sz="1400" dirty="0"/>
              <a:t>2</a:t>
            </a:r>
            <a:r>
              <a:rPr lang="zh-CN" altLang="zh-CN" sz="1400" dirty="0"/>
              <a:t>、邵新宇——负责零件采购，研制过程记录，汇总报告，</a:t>
            </a:r>
            <a:r>
              <a:rPr lang="en-US" altLang="zh-CN" sz="1400" dirty="0"/>
              <a:t>ppt</a:t>
            </a:r>
            <a:r>
              <a:rPr lang="zh-CN" altLang="zh-CN" sz="1400" dirty="0"/>
              <a:t>制作。  </a:t>
            </a:r>
            <a:r>
              <a:rPr lang="en-US" altLang="zh-CN" sz="1400" dirty="0"/>
              <a:t>           </a:t>
            </a:r>
            <a:endParaRPr lang="zh-CN" altLang="zh-CN" sz="1400" dirty="0"/>
          </a:p>
          <a:p>
            <a:r>
              <a:rPr lang="en-US" altLang="zh-CN" sz="1400" dirty="0"/>
              <a:t>3</a:t>
            </a:r>
            <a:r>
              <a:rPr lang="zh-CN" altLang="zh-CN" sz="1400" dirty="0"/>
              <a:t>、朱颖——负责面包板仿真搭建，后期硬件调试。 </a:t>
            </a:r>
            <a:r>
              <a:rPr lang="en-US" altLang="zh-CN" sz="1400" dirty="0"/>
              <a:t>                    </a:t>
            </a:r>
            <a:endParaRPr lang="zh-CN" altLang="zh-CN" sz="1400" dirty="0"/>
          </a:p>
          <a:p>
            <a:r>
              <a:rPr lang="en-US" altLang="zh-CN" sz="1400" dirty="0"/>
              <a:t>4</a:t>
            </a:r>
            <a:r>
              <a:rPr lang="zh-CN" altLang="zh-CN" sz="1400" dirty="0"/>
              <a:t>、程梦倩——负责元器件焊接和组装。</a:t>
            </a:r>
            <a:endParaRPr lang="zh-CN" altLang="en-US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9659037"/>
      </p:ext>
    </p:extLst>
  </p:cSld>
  <p:clrMapOvr>
    <a:masterClrMapping/>
  </p:clrMapOvr>
  <p:transition spd="slow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电机驱动展示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pic>
        <p:nvPicPr>
          <p:cNvPr id="4" name="图片 3" descr="驱动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80" y="614045"/>
            <a:ext cx="7645400" cy="448627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71055C-0DF4-439A-A6E1-453FBBA84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无线充电台原理图及</a:t>
            </a:r>
            <a:r>
              <a:rPr lang="en-US" altLang="zh-CN" dirty="0" err="1"/>
              <a:t>pcb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D5ADD1A-C3BD-42CD-B46E-1287177BF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0904527-60F6-4C60-BB8E-EED861E53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90" y="601034"/>
            <a:ext cx="7690010" cy="420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72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74DD85-7749-4635-805A-CD23A7DD5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2F60BB-78DD-4930-8B5E-F76F19741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60191"/>
            <a:ext cx="5219829" cy="462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9586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E5EABA-676F-479A-A8A0-BB47B692E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i="0" dirty="0">
                <a:solidFill>
                  <a:srgbClr val="4D4D4D"/>
                </a:solidFill>
                <a:effectLst/>
                <a:latin typeface="-apple-system"/>
              </a:rPr>
              <a:t>使用继电器作为控制开关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2B6374A-CA6D-4596-94D5-757F4306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E07673D-624E-4F99-A16B-04C398CB9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915566"/>
            <a:ext cx="3702240" cy="391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958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90AB9-2A23-4C87-8948-AA7AB3614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400" dirty="0">
                <a:solidFill>
                  <a:schemeClr val="tx1"/>
                </a:solidFill>
              </a:rPr>
              <a:t>无线充电发射端、接收端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9D9ED87-56F1-4C4A-9FC1-3C6AB8761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85835E0-5EEC-43A5-945E-CECC9374B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73" y="1347614"/>
            <a:ext cx="8730653" cy="283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2141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无线充电台定时控制和自启动控制仿真展示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pic>
        <p:nvPicPr>
          <p:cNvPr id="4" name="20200524_15304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9975" y="761365"/>
            <a:ext cx="6620510" cy="4210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1CDE8C-ED02-4898-9CA3-8B886D0B3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低功率升压模块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F6BAD98-D864-4B56-9314-A516477FE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D8D67C9-1327-42D4-8983-60D73E9CB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2833836"/>
            <a:ext cx="5308873" cy="223531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3AC5558-6680-4D36-9025-6D2483833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562893"/>
            <a:ext cx="5256584" cy="239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894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590961" y="2465102"/>
            <a:ext cx="3960444" cy="504056"/>
          </a:xfrm>
          <a:custGeom>
            <a:avLst/>
            <a:gdLst/>
            <a:ahLst/>
            <a:cxnLst/>
            <a:rect l="l" t="t" r="r" b="b"/>
            <a:pathLst>
              <a:path w="3960444" h="504056">
                <a:moveTo>
                  <a:pt x="2" y="0"/>
                </a:moveTo>
                <a:lnTo>
                  <a:pt x="3960440" y="0"/>
                </a:lnTo>
                <a:lnTo>
                  <a:pt x="3708414" y="252026"/>
                </a:lnTo>
                <a:lnTo>
                  <a:pt x="3960444" y="504056"/>
                </a:lnTo>
                <a:lnTo>
                  <a:pt x="0" y="504056"/>
                </a:lnTo>
                <a:lnTo>
                  <a:pt x="252029" y="2520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26230" y="2517074"/>
            <a:ext cx="316393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2000" b="1" dirty="0">
                <a:solidFill>
                  <a:schemeClr val="bg1"/>
                </a:solidFill>
                <a:cs typeface="+mn-ea"/>
              </a:rPr>
              <a:t>后期计划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椭圆 11"/>
          <p:cNvSpPr/>
          <p:nvPr/>
        </p:nvSpPr>
        <p:spPr>
          <a:xfrm>
            <a:off x="4097566" y="1059583"/>
            <a:ext cx="948873" cy="1143356"/>
          </a:xfrm>
          <a:custGeom>
            <a:avLst/>
            <a:gdLst/>
            <a:ahLst/>
            <a:cxnLst/>
            <a:rect l="l" t="t" r="r" b="b"/>
            <a:pathLst>
              <a:path w="1845204" h="2223400">
                <a:moveTo>
                  <a:pt x="922602" y="0"/>
                </a:moveTo>
                <a:cubicBezTo>
                  <a:pt x="1432141" y="0"/>
                  <a:pt x="1845204" y="413063"/>
                  <a:pt x="1845204" y="922602"/>
                </a:cubicBezTo>
                <a:cubicBezTo>
                  <a:pt x="1845204" y="1147299"/>
                  <a:pt x="1764878" y="1353235"/>
                  <a:pt x="1628134" y="1510557"/>
                </a:cubicBezTo>
                <a:lnTo>
                  <a:pt x="1635445" y="1510557"/>
                </a:lnTo>
                <a:lnTo>
                  <a:pt x="1593653" y="1552349"/>
                </a:lnTo>
                <a:cubicBezTo>
                  <a:pt x="1581994" y="1568184"/>
                  <a:pt x="1568184" y="1581994"/>
                  <a:pt x="1552350" y="1593652"/>
                </a:cubicBezTo>
                <a:lnTo>
                  <a:pt x="922602" y="2223400"/>
                </a:lnTo>
                <a:lnTo>
                  <a:pt x="292852" y="1593650"/>
                </a:lnTo>
                <a:cubicBezTo>
                  <a:pt x="277019" y="1581993"/>
                  <a:pt x="263211" y="1568185"/>
                  <a:pt x="251554" y="1552352"/>
                </a:cubicBezTo>
                <a:lnTo>
                  <a:pt x="209759" y="1510557"/>
                </a:lnTo>
                <a:lnTo>
                  <a:pt x="217070" y="1510557"/>
                </a:lnTo>
                <a:cubicBezTo>
                  <a:pt x="80326" y="1353235"/>
                  <a:pt x="0" y="1147299"/>
                  <a:pt x="0" y="922602"/>
                </a:cubicBezTo>
                <a:cubicBezTo>
                  <a:pt x="0" y="413063"/>
                  <a:pt x="413063" y="0"/>
                  <a:pt x="9226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05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99992" y="3113804"/>
            <a:ext cx="0" cy="1116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KSO_Shape"/>
          <p:cNvSpPr/>
          <p:nvPr/>
        </p:nvSpPr>
        <p:spPr bwMode="auto">
          <a:xfrm>
            <a:off x="3635896" y="3429793"/>
            <a:ext cx="568324" cy="484022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11:39:00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后期计划</a:t>
            </a:r>
          </a:p>
        </p:txBody>
      </p:sp>
      <p:sp>
        <p:nvSpPr>
          <p:cNvPr id="3" name="MH_Other_1"/>
          <p:cNvSpPr/>
          <p:nvPr>
            <p:custDataLst>
              <p:tags r:id="rId1"/>
            </p:custDataLst>
          </p:nvPr>
        </p:nvSpPr>
        <p:spPr>
          <a:xfrm>
            <a:off x="3317124" y="1419622"/>
            <a:ext cx="2243274" cy="2200061"/>
          </a:xfrm>
          <a:prstGeom prst="donut">
            <a:avLst>
              <a:gd name="adj" fmla="val 961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MH_Other_2"/>
          <p:cNvSpPr/>
          <p:nvPr>
            <p:custDataLst>
              <p:tags r:id="rId2"/>
            </p:custDataLst>
          </p:nvPr>
        </p:nvSpPr>
        <p:spPr>
          <a:xfrm>
            <a:off x="3749438" y="1843586"/>
            <a:ext cx="1378679" cy="1352121"/>
          </a:xfrm>
          <a:prstGeom prst="donut">
            <a:avLst>
              <a:gd name="adj" fmla="val 15952"/>
            </a:avLst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MH_Other_3"/>
          <p:cNvSpPr/>
          <p:nvPr>
            <p:custDataLst>
              <p:tags r:id="rId3"/>
            </p:custDataLst>
          </p:nvPr>
        </p:nvSpPr>
        <p:spPr>
          <a:xfrm rot="20340000">
            <a:off x="5228874" y="1925227"/>
            <a:ext cx="661590" cy="1375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" name="MH_Other_4"/>
          <p:cNvSpPr/>
          <p:nvPr>
            <p:custDataLst>
              <p:tags r:id="rId4"/>
            </p:custDataLst>
          </p:nvPr>
        </p:nvSpPr>
        <p:spPr>
          <a:xfrm>
            <a:off x="4170052" y="2256096"/>
            <a:ext cx="537451" cy="527098"/>
          </a:xfrm>
          <a:prstGeom prst="donut">
            <a:avLst>
              <a:gd name="adj" fmla="val 2957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MH_Other_5"/>
          <p:cNvSpPr/>
          <p:nvPr>
            <p:custDataLst>
              <p:tags r:id="rId5"/>
            </p:custDataLst>
          </p:nvPr>
        </p:nvSpPr>
        <p:spPr>
          <a:xfrm rot="3420000">
            <a:off x="4504578" y="3248076"/>
            <a:ext cx="975417" cy="140205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MH_Other_6"/>
          <p:cNvSpPr/>
          <p:nvPr>
            <p:custDataLst>
              <p:tags r:id="rId6"/>
            </p:custDataLst>
          </p:nvPr>
        </p:nvSpPr>
        <p:spPr>
          <a:xfrm>
            <a:off x="5036093" y="3516547"/>
            <a:ext cx="464428" cy="45405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B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" name="MH_Other_7"/>
          <p:cNvSpPr/>
          <p:nvPr>
            <p:custDataLst>
              <p:tags r:id="rId7"/>
            </p:custDataLst>
          </p:nvPr>
        </p:nvSpPr>
        <p:spPr>
          <a:xfrm>
            <a:off x="5658251" y="1635897"/>
            <a:ext cx="462967" cy="4554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C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0" name="MH_Other_8"/>
          <p:cNvSpPr/>
          <p:nvPr>
            <p:custDataLst>
              <p:tags r:id="rId8"/>
            </p:custDataLst>
          </p:nvPr>
        </p:nvSpPr>
        <p:spPr>
          <a:xfrm rot="840000">
            <a:off x="2905274" y="2254665"/>
            <a:ext cx="1324642" cy="1303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1" name="MH_Other_9"/>
          <p:cNvSpPr/>
          <p:nvPr>
            <p:custDataLst>
              <p:tags r:id="rId9"/>
            </p:custDataLst>
          </p:nvPr>
        </p:nvSpPr>
        <p:spPr>
          <a:xfrm>
            <a:off x="2627784" y="1899454"/>
            <a:ext cx="462968" cy="45404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A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MH_Text_1"/>
          <p:cNvSpPr/>
          <p:nvPr>
            <p:custDataLst>
              <p:tags r:id="rId10"/>
            </p:custDataLst>
          </p:nvPr>
        </p:nvSpPr>
        <p:spPr>
          <a:xfrm>
            <a:off x="395536" y="2194935"/>
            <a:ext cx="2232323" cy="9121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indent="266700" algn="just">
              <a:lnSpc>
                <a:spcPct val="115000"/>
              </a:lnSpc>
            </a:pPr>
            <a:r>
              <a:rPr lang="zh-CN" altLang="zh-CN" sz="16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硬件实体测试</a:t>
            </a:r>
            <a:r>
              <a:rPr lang="zh-CN" altLang="en-US" sz="16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r>
              <a:rPr lang="zh-CN" altLang="zh-CN" sz="16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功能优化</a:t>
            </a:r>
            <a:r>
              <a:rPr lang="zh-CN" altLang="en-US" sz="16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zh-CN" altLang="zh-CN" sz="16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3" name="MH_Text_1"/>
          <p:cNvSpPr/>
          <p:nvPr>
            <p:custDataLst>
              <p:tags r:id="rId11"/>
            </p:custDataLst>
          </p:nvPr>
        </p:nvSpPr>
        <p:spPr>
          <a:xfrm>
            <a:off x="516310" y="1800091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 algn="ctr">
              <a:lnSpc>
                <a:spcPct val="120000"/>
              </a:lnSpc>
              <a:buFont typeface="Wingdings" panose="05000000000000000000" charset="0"/>
              <a:buChar char="ü"/>
            </a:pPr>
            <a:endParaRPr lang="zh-CN" altLang="en-US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MH_Text_1"/>
          <p:cNvSpPr/>
          <p:nvPr>
            <p:custDataLst>
              <p:tags r:id="rId12"/>
            </p:custDataLst>
          </p:nvPr>
        </p:nvSpPr>
        <p:spPr>
          <a:xfrm>
            <a:off x="6228191" y="1420388"/>
            <a:ext cx="2232168" cy="1167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zh-CN" sz="16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程序烧写和后期调试</a:t>
            </a:r>
            <a:endParaRPr lang="zh-CN" altLang="en-US" sz="16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5" name="MH_Text_1"/>
          <p:cNvSpPr/>
          <p:nvPr>
            <p:custDataLst>
              <p:tags r:id="rId13"/>
            </p:custDataLst>
          </p:nvPr>
        </p:nvSpPr>
        <p:spPr>
          <a:xfrm>
            <a:off x="6228184" y="1131590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charset="0"/>
              <a:buChar char="ü"/>
            </a:pPr>
            <a:endParaRPr lang="zh-CN" altLang="en-US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MH_Text_1"/>
          <p:cNvSpPr/>
          <p:nvPr>
            <p:custDataLst>
              <p:tags r:id="rId14"/>
            </p:custDataLst>
          </p:nvPr>
        </p:nvSpPr>
        <p:spPr>
          <a:xfrm>
            <a:off x="5476123" y="3844281"/>
            <a:ext cx="2581055" cy="11513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zh-CN" sz="16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功能优化</a:t>
            </a:r>
            <a:r>
              <a:rPr lang="zh-CN" altLang="en-US" sz="16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zh-CN" altLang="zh-CN" sz="16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制作出智能远控无线充电小车实物。</a:t>
            </a:r>
            <a:endParaRPr lang="zh-CN" altLang="en-US" sz="16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7" name="MH_Text_1"/>
          <p:cNvSpPr/>
          <p:nvPr>
            <p:custDataLst>
              <p:tags r:id="rId15"/>
            </p:custDataLst>
          </p:nvPr>
        </p:nvSpPr>
        <p:spPr>
          <a:xfrm>
            <a:off x="6228361" y="3145909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charset="0"/>
              <a:buChar char="ü"/>
            </a:pPr>
            <a:endParaRPr lang="zh-CN" altLang="en-US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日期占位符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990000" y="4661299"/>
            <a:ext cx="7164000" cy="119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1007944" y="1029634"/>
            <a:ext cx="3096000" cy="119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rot="5400000">
            <a:off x="2484916" y="2637973"/>
            <a:ext cx="3215879" cy="158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4383360" y="1030822"/>
            <a:ext cx="3717032" cy="3214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 flipH="1">
            <a:off x="1015083" y="1042886"/>
            <a:ext cx="3204000" cy="3204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Rectangle 30"/>
          <p:cNvSpPr>
            <a:spLocks noChangeArrowheads="1"/>
          </p:cNvSpPr>
          <p:nvPr/>
        </p:nvSpPr>
        <p:spPr bwMode="auto">
          <a:xfrm>
            <a:off x="4604330" y="1707673"/>
            <a:ext cx="3334655" cy="202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4" tIns="45717" rIns="91434" bIns="45717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       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大创项目让我们摸索着一点点将所学运用于实践，变被动学习为主动学习。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       虽然作为一支纯大一的队伍，但是抱着对该领域的憧憬与好奇，我们勇于尝试，虚心学习，求知若渴。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“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实践出真知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”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，我们一直在路上！</a:t>
            </a:r>
          </a:p>
        </p:txBody>
      </p:sp>
      <p:sp>
        <p:nvSpPr>
          <p:cNvPr id="14" name="矩形 13"/>
          <p:cNvSpPr/>
          <p:nvPr/>
        </p:nvSpPr>
        <p:spPr>
          <a:xfrm>
            <a:off x="4381592" y="1023207"/>
            <a:ext cx="3718800" cy="54000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52296" y="1031597"/>
            <a:ext cx="22560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THANKS!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572000" y="1225566"/>
            <a:ext cx="214314" cy="160736"/>
            <a:chOff x="4572000" y="1785925"/>
            <a:chExt cx="357190" cy="357191"/>
          </a:xfrm>
          <a:solidFill>
            <a:schemeClr val="bg1"/>
          </a:solidFill>
        </p:grpSpPr>
        <p:sp>
          <p:nvSpPr>
            <p:cNvPr id="17" name="燕尾形 16"/>
            <p:cNvSpPr/>
            <p:nvPr/>
          </p:nvSpPr>
          <p:spPr>
            <a:xfrm flipH="1">
              <a:off x="4714876" y="1785925"/>
              <a:ext cx="214314" cy="321471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8" name="等腰三角形 17"/>
            <p:cNvSpPr/>
            <p:nvPr/>
          </p:nvSpPr>
          <p:spPr>
            <a:xfrm>
              <a:off x="4572000" y="2000240"/>
              <a:ext cx="165736" cy="1428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 flipH="1">
            <a:off x="7526038" y="1225566"/>
            <a:ext cx="214314" cy="160736"/>
            <a:chOff x="4572000" y="1785925"/>
            <a:chExt cx="357190" cy="357191"/>
          </a:xfrm>
          <a:solidFill>
            <a:schemeClr val="bg1"/>
          </a:solidFill>
        </p:grpSpPr>
        <p:sp>
          <p:nvSpPr>
            <p:cNvPr id="20" name="燕尾形 19"/>
            <p:cNvSpPr/>
            <p:nvPr/>
          </p:nvSpPr>
          <p:spPr>
            <a:xfrm flipH="1">
              <a:off x="4714876" y="1785925"/>
              <a:ext cx="214314" cy="321471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>
              <a:off x="4572000" y="2000240"/>
              <a:ext cx="165736" cy="1428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</p:grpSp>
      <p:cxnSp>
        <p:nvCxnSpPr>
          <p:cNvPr id="22" name="直接连接符 21"/>
          <p:cNvCxnSpPr/>
          <p:nvPr/>
        </p:nvCxnSpPr>
        <p:spPr>
          <a:xfrm>
            <a:off x="978253" y="627534"/>
            <a:ext cx="7164000" cy="119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712406" y="3784332"/>
            <a:ext cx="3118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感谢各位老师的观看！</a:t>
            </a: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11:39:00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750"/>
                            </p:stCondLst>
                            <p:childTnLst>
                              <p:par>
                                <p:cTn id="40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/>
      <p:bldP spid="14" grpId="0" animBg="1"/>
      <p:bldP spid="15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707904" y="339502"/>
            <a:ext cx="1609725" cy="407690"/>
          </a:xfrm>
        </p:spPr>
        <p:txBody>
          <a:bodyPr/>
          <a:lstStyle/>
          <a:p>
            <a:pPr algn="ctr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目 录</a:t>
            </a:r>
          </a:p>
        </p:txBody>
      </p:sp>
      <p:sp>
        <p:nvSpPr>
          <p:cNvPr id="15" name="矩形 14"/>
          <p:cNvSpPr/>
          <p:nvPr/>
        </p:nvSpPr>
        <p:spPr>
          <a:xfrm>
            <a:off x="613498" y="2727478"/>
            <a:ext cx="1080000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255751" y="2707237"/>
            <a:ext cx="1080000" cy="10800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86442" y="2710347"/>
            <a:ext cx="1080000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595362" y="2699538"/>
            <a:ext cx="1080000" cy="10800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159016" y="2710347"/>
            <a:ext cx="1080000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93458" y="2982942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01</a:t>
            </a:r>
            <a:endParaRPr lang="zh-CN" altLang="en-US" sz="280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24648" y="2986579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02</a:t>
            </a:r>
            <a:endParaRPr lang="zh-CN" altLang="en-US" sz="280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99266" y="2982847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03</a:t>
            </a:r>
            <a:endParaRPr lang="zh-CN" altLang="en-US" sz="280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775322" y="3011960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04</a:t>
            </a:r>
            <a:endParaRPr lang="zh-CN" altLang="en-US" sz="280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299743" y="3023918"/>
            <a:ext cx="72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Impact" panose="020B0806030902050204" pitchFamily="34" charset="0"/>
                <a:cs typeface="+mn-ea"/>
                <a:sym typeface="+mn-lt"/>
              </a:rPr>
              <a:t>05</a:t>
            </a:r>
            <a:endParaRPr lang="zh-CN" altLang="en-US" sz="2800" dirty="0">
              <a:solidFill>
                <a:schemeClr val="accent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49498" y="3550244"/>
            <a:ext cx="1044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立项背景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154785" y="3550244"/>
            <a:ext cx="1318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研究内容与方法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448637" y="3506067"/>
            <a:ext cx="2164845" cy="340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zh-CN" altLang="zh-CN" sz="1200" b="1" dirty="0">
                <a:solidFill>
                  <a:schemeClr val="tx2">
                    <a:lumMod val="75000"/>
                  </a:schemeClr>
                </a:solidFill>
                <a:cs typeface="+mn-ea"/>
              </a:rPr>
              <a:t>项目进展情况</a:t>
            </a:r>
            <a:endParaRPr lang="zh-CN" altLang="en-US" sz="1200" b="1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462267" y="3595001"/>
            <a:ext cx="13461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1200" b="1" dirty="0">
                <a:solidFill>
                  <a:schemeClr val="tx2">
                    <a:lumMod val="75000"/>
                  </a:schemeClr>
                </a:solidFill>
                <a:cs typeface="+mn-ea"/>
              </a:rPr>
              <a:t>已有阶段性成果</a:t>
            </a:r>
            <a:endParaRPr lang="zh-CN" altLang="en-US" sz="1200" b="1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  <a:p>
            <a:pPr algn="ctr"/>
            <a:endParaRPr lang="zh-CN" altLang="en-US" sz="1200" b="1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109328" y="3624997"/>
            <a:ext cx="1100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chemeClr val="tx2">
                    <a:lumMod val="75000"/>
                  </a:schemeClr>
                </a:solidFill>
                <a:cs typeface="+mn-ea"/>
              </a:rPr>
              <a:t>后期计划</a:t>
            </a:r>
            <a:endParaRPr lang="zh-CN" altLang="en-US" sz="1200" b="1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7224152" y="1402491"/>
            <a:ext cx="948873" cy="1143356"/>
            <a:chOff x="4825634" y="1203598"/>
            <a:chExt cx="948873" cy="1143356"/>
          </a:xfrm>
        </p:grpSpPr>
        <p:sp>
          <p:nvSpPr>
            <p:cNvPr id="58" name="椭圆 11"/>
            <p:cNvSpPr/>
            <p:nvPr/>
          </p:nvSpPr>
          <p:spPr>
            <a:xfrm>
              <a:off x="4825634" y="1203598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65" name="KSO_Shape"/>
            <p:cNvSpPr/>
            <p:nvPr/>
          </p:nvSpPr>
          <p:spPr bwMode="auto">
            <a:xfrm>
              <a:off x="5008611" y="1434118"/>
              <a:ext cx="582914" cy="570284"/>
            </a:xfrm>
            <a:custGeom>
              <a:avLst/>
              <a:gdLst>
                <a:gd name="T0" fmla="*/ 1597279 w 2787650"/>
                <a:gd name="T1" fmla="*/ 1636046 h 2727325"/>
                <a:gd name="T2" fmla="*/ 1627294 w 2787650"/>
                <a:gd name="T3" fmla="*/ 2215059 h 2727325"/>
                <a:gd name="T4" fmla="*/ 1883633 w 2787650"/>
                <a:gd name="T5" fmla="*/ 2097942 h 2727325"/>
                <a:gd name="T6" fmla="*/ 2087561 w 2787650"/>
                <a:gd name="T7" fmla="*/ 1909413 h 2727325"/>
                <a:gd name="T8" fmla="*/ 2223831 w 2787650"/>
                <a:gd name="T9" fmla="*/ 1665024 h 2727325"/>
                <a:gd name="T10" fmla="*/ 529196 w 2787650"/>
                <a:gd name="T11" fmla="*/ 1544733 h 2727325"/>
                <a:gd name="T12" fmla="*/ 630842 w 2787650"/>
                <a:gd name="T13" fmla="*/ 1808483 h 2727325"/>
                <a:gd name="T14" fmla="*/ 807453 w 2787650"/>
                <a:gd name="T15" fmla="*/ 2023673 h 2727325"/>
                <a:gd name="T16" fmla="*/ 1042827 w 2787650"/>
                <a:gd name="T17" fmla="*/ 2173481 h 2727325"/>
                <a:gd name="T18" fmla="*/ 1292972 w 2787650"/>
                <a:gd name="T19" fmla="*/ 1687822 h 2727325"/>
                <a:gd name="T20" fmla="*/ 1095077 w 2787650"/>
                <a:gd name="T21" fmla="*/ 1525504 h 2727325"/>
                <a:gd name="T22" fmla="*/ 1297101 w 2787650"/>
                <a:gd name="T23" fmla="*/ 1184350 h 2727325"/>
                <a:gd name="T24" fmla="*/ 1199583 w 2787650"/>
                <a:gd name="T25" fmla="*/ 1302832 h 2727325"/>
                <a:gd name="T26" fmla="*/ 1214830 w 2787650"/>
                <a:gd name="T27" fmla="*/ 1460386 h 2727325"/>
                <a:gd name="T28" fmla="*/ 1333631 w 2787650"/>
                <a:gd name="T29" fmla="*/ 1557904 h 2727325"/>
                <a:gd name="T30" fmla="*/ 1491184 w 2787650"/>
                <a:gd name="T31" fmla="*/ 1542657 h 2727325"/>
                <a:gd name="T32" fmla="*/ 1588385 w 2787650"/>
                <a:gd name="T33" fmla="*/ 1424174 h 2727325"/>
                <a:gd name="T34" fmla="*/ 1572820 w 2787650"/>
                <a:gd name="T35" fmla="*/ 1266303 h 2727325"/>
                <a:gd name="T36" fmla="*/ 1454655 w 2787650"/>
                <a:gd name="T37" fmla="*/ 1168785 h 2727325"/>
                <a:gd name="T38" fmla="*/ 1570279 w 2787650"/>
                <a:gd name="T39" fmla="*/ 1073173 h 2727325"/>
                <a:gd name="T40" fmla="*/ 1723068 w 2787650"/>
                <a:gd name="T41" fmla="*/ 1278691 h 2727325"/>
                <a:gd name="T42" fmla="*/ 2197149 w 2787650"/>
                <a:gd name="T43" fmla="*/ 996602 h 2727325"/>
                <a:gd name="T44" fmla="*/ 2042138 w 2787650"/>
                <a:gd name="T45" fmla="*/ 764591 h 2727325"/>
                <a:gd name="T46" fmla="*/ 1823916 w 2787650"/>
                <a:gd name="T47" fmla="*/ 592566 h 2727325"/>
                <a:gd name="T48" fmla="*/ 1557095 w 2787650"/>
                <a:gd name="T49" fmla="*/ 496397 h 2727325"/>
                <a:gd name="T50" fmla="*/ 1042827 w 2787650"/>
                <a:gd name="T51" fmla="*/ 553527 h 2727325"/>
                <a:gd name="T52" fmla="*/ 807453 w 2787650"/>
                <a:gd name="T53" fmla="*/ 703652 h 2727325"/>
                <a:gd name="T54" fmla="*/ 630842 w 2787650"/>
                <a:gd name="T55" fmla="*/ 918842 h 2727325"/>
                <a:gd name="T56" fmla="*/ 529196 w 2787650"/>
                <a:gd name="T57" fmla="*/ 1182909 h 2727325"/>
                <a:gd name="T58" fmla="*/ 1153524 w 2787650"/>
                <a:gd name="T59" fmla="*/ 1123361 h 2727325"/>
                <a:gd name="T60" fmla="*/ 1107627 w 2787650"/>
                <a:gd name="T61" fmla="*/ 952 h 2727325"/>
                <a:gd name="T62" fmla="*/ 1311873 w 2787650"/>
                <a:gd name="T63" fmla="*/ 257403 h 2727325"/>
                <a:gd name="T64" fmla="*/ 1636823 w 2787650"/>
                <a:gd name="T65" fmla="*/ 28882 h 2727325"/>
                <a:gd name="T66" fmla="*/ 1947798 w 2787650"/>
                <a:gd name="T67" fmla="*/ 80617 h 2727325"/>
                <a:gd name="T68" fmla="*/ 1925880 w 2787650"/>
                <a:gd name="T69" fmla="*/ 390389 h 2727325"/>
                <a:gd name="T70" fmla="*/ 2357242 w 2787650"/>
                <a:gd name="T71" fmla="*/ 435775 h 2727325"/>
                <a:gd name="T72" fmla="*/ 2452853 w 2787650"/>
                <a:gd name="T73" fmla="*/ 451327 h 2727325"/>
                <a:gd name="T74" fmla="*/ 2580228 w 2787650"/>
                <a:gd name="T75" fmla="*/ 730630 h 2727325"/>
                <a:gd name="T76" fmla="*/ 2480805 w 2787650"/>
                <a:gd name="T77" fmla="*/ 1138158 h 2727325"/>
                <a:gd name="T78" fmla="*/ 2784474 w 2787650"/>
                <a:gd name="T79" fmla="*/ 1226709 h 2727325"/>
                <a:gd name="T80" fmla="*/ 2745403 w 2787650"/>
                <a:gd name="T81" fmla="*/ 1543146 h 2727325"/>
                <a:gd name="T82" fmla="*/ 2428712 w 2787650"/>
                <a:gd name="T83" fmla="*/ 1764684 h 2727325"/>
                <a:gd name="T84" fmla="*/ 2602781 w 2787650"/>
                <a:gd name="T85" fmla="*/ 2050334 h 2727325"/>
                <a:gd name="T86" fmla="*/ 2401712 w 2787650"/>
                <a:gd name="T87" fmla="*/ 2304245 h 2727325"/>
                <a:gd name="T88" fmla="*/ 2046585 w 2787650"/>
                <a:gd name="T89" fmla="*/ 2260446 h 2727325"/>
                <a:gd name="T90" fmla="*/ 1977656 w 2787650"/>
                <a:gd name="T91" fmla="*/ 2612113 h 2727325"/>
                <a:gd name="T92" fmla="*/ 1673670 w 2787650"/>
                <a:gd name="T93" fmla="*/ 2724786 h 2727325"/>
                <a:gd name="T94" fmla="*/ 1455448 w 2787650"/>
                <a:gd name="T95" fmla="*/ 2470875 h 2727325"/>
                <a:gd name="T96" fmla="*/ 1147015 w 2787650"/>
                <a:gd name="T97" fmla="*/ 2703521 h 2727325"/>
                <a:gd name="T98" fmla="*/ 834135 w 2787650"/>
                <a:gd name="T99" fmla="*/ 2642900 h 2727325"/>
                <a:gd name="T100" fmla="*/ 843982 w 2787650"/>
                <a:gd name="T101" fmla="*/ 2327097 h 2727325"/>
                <a:gd name="T102" fmla="*/ 424691 w 2787650"/>
                <a:gd name="T103" fmla="*/ 2295041 h 2727325"/>
                <a:gd name="T104" fmla="*/ 197575 w 2787650"/>
                <a:gd name="T105" fmla="*/ 2087786 h 2727325"/>
                <a:gd name="T106" fmla="*/ 213139 w 2787650"/>
                <a:gd name="T107" fmla="*/ 1992252 h 2727325"/>
                <a:gd name="T108" fmla="*/ 303033 w 2787650"/>
                <a:gd name="T109" fmla="*/ 1568855 h 2727325"/>
                <a:gd name="T110" fmla="*/ 1588 w 2787650"/>
                <a:gd name="T111" fmla="*/ 1493951 h 2727325"/>
                <a:gd name="T112" fmla="*/ 48282 w 2787650"/>
                <a:gd name="T113" fmla="*/ 1181640 h 2727325"/>
                <a:gd name="T114" fmla="*/ 366244 w 2787650"/>
                <a:gd name="T115" fmla="*/ 943598 h 2727325"/>
                <a:gd name="T116" fmla="*/ 185187 w 2787650"/>
                <a:gd name="T117" fmla="*/ 670326 h 2727325"/>
                <a:gd name="T118" fmla="*/ 392609 w 2787650"/>
                <a:gd name="T119" fmla="*/ 422762 h 2727325"/>
                <a:gd name="T120" fmla="*/ 757900 w 2787650"/>
                <a:gd name="T121" fmla="*/ 454501 h 2727325"/>
                <a:gd name="T122" fmla="*/ 812217 w 2787650"/>
                <a:gd name="T123" fmla="*/ 109499 h 2727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87650" h="2727325">
                  <a:moveTo>
                    <a:pt x="1725430" y="1438200"/>
                  </a:moveTo>
                  <a:lnTo>
                    <a:pt x="1723068" y="1448633"/>
                  </a:lnTo>
                  <a:lnTo>
                    <a:pt x="1718621" y="1464515"/>
                  </a:lnTo>
                  <a:lnTo>
                    <a:pt x="1712903" y="1480398"/>
                  </a:lnTo>
                  <a:lnTo>
                    <a:pt x="1706868" y="1495963"/>
                  </a:lnTo>
                  <a:lnTo>
                    <a:pt x="1700197" y="1510892"/>
                  </a:lnTo>
                  <a:lnTo>
                    <a:pt x="1692574" y="1525504"/>
                  </a:lnTo>
                  <a:lnTo>
                    <a:pt x="1684632" y="1539480"/>
                  </a:lnTo>
                  <a:lnTo>
                    <a:pt x="1675738" y="1553457"/>
                  </a:lnTo>
                  <a:lnTo>
                    <a:pt x="1666209" y="1566798"/>
                  </a:lnTo>
                  <a:lnTo>
                    <a:pt x="1656044" y="1579504"/>
                  </a:lnTo>
                  <a:lnTo>
                    <a:pt x="1645562" y="1591892"/>
                  </a:lnTo>
                  <a:lnTo>
                    <a:pt x="1634126" y="1603963"/>
                  </a:lnTo>
                  <a:lnTo>
                    <a:pt x="1622691" y="1614763"/>
                  </a:lnTo>
                  <a:lnTo>
                    <a:pt x="1610303" y="1625881"/>
                  </a:lnTo>
                  <a:lnTo>
                    <a:pt x="1597279" y="1636046"/>
                  </a:lnTo>
                  <a:lnTo>
                    <a:pt x="1583938" y="1645257"/>
                  </a:lnTo>
                  <a:lnTo>
                    <a:pt x="1570279" y="1654152"/>
                  </a:lnTo>
                  <a:lnTo>
                    <a:pt x="1555985" y="1662410"/>
                  </a:lnTo>
                  <a:lnTo>
                    <a:pt x="1541373" y="1669716"/>
                  </a:lnTo>
                  <a:lnTo>
                    <a:pt x="1526126" y="1676705"/>
                  </a:lnTo>
                  <a:lnTo>
                    <a:pt x="1510879" y="1682740"/>
                  </a:lnTo>
                  <a:lnTo>
                    <a:pt x="1494996" y="1687822"/>
                  </a:lnTo>
                  <a:lnTo>
                    <a:pt x="1478796" y="1692905"/>
                  </a:lnTo>
                  <a:lnTo>
                    <a:pt x="1468641" y="1695248"/>
                  </a:lnTo>
                  <a:lnTo>
                    <a:pt x="1521201" y="2237276"/>
                  </a:lnTo>
                  <a:lnTo>
                    <a:pt x="1539306" y="2234102"/>
                  </a:lnTo>
                  <a:lnTo>
                    <a:pt x="1557095" y="2231246"/>
                  </a:lnTo>
                  <a:lnTo>
                    <a:pt x="1574883" y="2227437"/>
                  </a:lnTo>
                  <a:lnTo>
                    <a:pt x="1592671" y="2223629"/>
                  </a:lnTo>
                  <a:lnTo>
                    <a:pt x="1610141" y="2219502"/>
                  </a:lnTo>
                  <a:lnTo>
                    <a:pt x="1627294" y="2215059"/>
                  </a:lnTo>
                  <a:lnTo>
                    <a:pt x="1644765" y="2209981"/>
                  </a:lnTo>
                  <a:lnTo>
                    <a:pt x="1661600" y="2204903"/>
                  </a:lnTo>
                  <a:lnTo>
                    <a:pt x="1678435" y="2199190"/>
                  </a:lnTo>
                  <a:lnTo>
                    <a:pt x="1695588" y="2193159"/>
                  </a:lnTo>
                  <a:lnTo>
                    <a:pt x="1712105" y="2187129"/>
                  </a:lnTo>
                  <a:lnTo>
                    <a:pt x="1728623" y="2180464"/>
                  </a:lnTo>
                  <a:lnTo>
                    <a:pt x="1744823" y="2173481"/>
                  </a:lnTo>
                  <a:lnTo>
                    <a:pt x="1761022" y="2166498"/>
                  </a:lnTo>
                  <a:lnTo>
                    <a:pt x="1776905" y="2158881"/>
                  </a:lnTo>
                  <a:lnTo>
                    <a:pt x="1792469" y="2150946"/>
                  </a:lnTo>
                  <a:lnTo>
                    <a:pt x="1808352" y="2142694"/>
                  </a:lnTo>
                  <a:lnTo>
                    <a:pt x="1823916" y="2134442"/>
                  </a:lnTo>
                  <a:lnTo>
                    <a:pt x="1838845" y="2125873"/>
                  </a:lnTo>
                  <a:lnTo>
                    <a:pt x="1854092" y="2116668"/>
                  </a:lnTo>
                  <a:lnTo>
                    <a:pt x="1869022" y="2107464"/>
                  </a:lnTo>
                  <a:lnTo>
                    <a:pt x="1883633" y="2097942"/>
                  </a:lnTo>
                  <a:lnTo>
                    <a:pt x="1897927" y="2088103"/>
                  </a:lnTo>
                  <a:lnTo>
                    <a:pt x="1912221" y="2077947"/>
                  </a:lnTo>
                  <a:lnTo>
                    <a:pt x="1926198" y="2067473"/>
                  </a:lnTo>
                  <a:lnTo>
                    <a:pt x="1940174" y="2056999"/>
                  </a:lnTo>
                  <a:lnTo>
                    <a:pt x="1953833" y="2046208"/>
                  </a:lnTo>
                  <a:lnTo>
                    <a:pt x="1966856" y="2034782"/>
                  </a:lnTo>
                  <a:lnTo>
                    <a:pt x="1980197" y="2023673"/>
                  </a:lnTo>
                  <a:lnTo>
                    <a:pt x="1993221" y="2011613"/>
                  </a:lnTo>
                  <a:lnTo>
                    <a:pt x="2005609" y="1999869"/>
                  </a:lnTo>
                  <a:lnTo>
                    <a:pt x="2017997" y="1987491"/>
                  </a:lnTo>
                  <a:lnTo>
                    <a:pt x="2030385" y="1975113"/>
                  </a:lnTo>
                  <a:lnTo>
                    <a:pt x="2042138" y="1962735"/>
                  </a:lnTo>
                  <a:lnTo>
                    <a:pt x="2054209" y="1949404"/>
                  </a:lnTo>
                  <a:lnTo>
                    <a:pt x="2065644" y="1936391"/>
                  </a:lnTo>
                  <a:lnTo>
                    <a:pt x="2076761" y="1923061"/>
                  </a:lnTo>
                  <a:lnTo>
                    <a:pt x="2087561" y="1909413"/>
                  </a:lnTo>
                  <a:lnTo>
                    <a:pt x="2098361" y="1895765"/>
                  </a:lnTo>
                  <a:lnTo>
                    <a:pt x="2108843" y="1881800"/>
                  </a:lnTo>
                  <a:lnTo>
                    <a:pt x="2119008" y="1867518"/>
                  </a:lnTo>
                  <a:lnTo>
                    <a:pt x="2128855" y="1852918"/>
                  </a:lnTo>
                  <a:lnTo>
                    <a:pt x="2138067" y="1838635"/>
                  </a:lnTo>
                  <a:lnTo>
                    <a:pt x="2147596" y="1823401"/>
                  </a:lnTo>
                  <a:lnTo>
                    <a:pt x="2156490" y="1808483"/>
                  </a:lnTo>
                  <a:lnTo>
                    <a:pt x="2165384" y="1793249"/>
                  </a:lnTo>
                  <a:lnTo>
                    <a:pt x="2173643" y="1778014"/>
                  </a:lnTo>
                  <a:lnTo>
                    <a:pt x="2181902" y="1762145"/>
                  </a:lnTo>
                  <a:lnTo>
                    <a:pt x="2189843" y="1746275"/>
                  </a:lnTo>
                  <a:lnTo>
                    <a:pt x="2197149" y="1730406"/>
                  </a:lnTo>
                  <a:lnTo>
                    <a:pt x="2204454" y="1714219"/>
                  </a:lnTo>
                  <a:lnTo>
                    <a:pt x="2211125" y="1698032"/>
                  </a:lnTo>
                  <a:lnTo>
                    <a:pt x="2217478" y="1681528"/>
                  </a:lnTo>
                  <a:lnTo>
                    <a:pt x="2223831" y="1665024"/>
                  </a:lnTo>
                  <a:lnTo>
                    <a:pt x="2229866" y="1648202"/>
                  </a:lnTo>
                  <a:lnTo>
                    <a:pt x="2235584" y="1631380"/>
                  </a:lnTo>
                  <a:lnTo>
                    <a:pt x="2240666" y="1614241"/>
                  </a:lnTo>
                  <a:lnTo>
                    <a:pt x="2245748" y="1597102"/>
                  </a:lnTo>
                  <a:lnTo>
                    <a:pt x="2250195" y="1579646"/>
                  </a:lnTo>
                  <a:lnTo>
                    <a:pt x="2254325" y="1561872"/>
                  </a:lnTo>
                  <a:lnTo>
                    <a:pt x="2258136" y="1544733"/>
                  </a:lnTo>
                  <a:lnTo>
                    <a:pt x="2261630" y="1526642"/>
                  </a:lnTo>
                  <a:lnTo>
                    <a:pt x="2265125" y="1508868"/>
                  </a:lnTo>
                  <a:lnTo>
                    <a:pt x="2267666" y="1490777"/>
                  </a:lnTo>
                  <a:lnTo>
                    <a:pt x="1725430" y="1438200"/>
                  </a:lnTo>
                  <a:close/>
                  <a:moveTo>
                    <a:pt x="1062655" y="1438185"/>
                  </a:moveTo>
                  <a:lnTo>
                    <a:pt x="519984" y="1490777"/>
                  </a:lnTo>
                  <a:lnTo>
                    <a:pt x="522843" y="1508868"/>
                  </a:lnTo>
                  <a:lnTo>
                    <a:pt x="526019" y="1526642"/>
                  </a:lnTo>
                  <a:lnTo>
                    <a:pt x="529196" y="1544733"/>
                  </a:lnTo>
                  <a:lnTo>
                    <a:pt x="533325" y="1561872"/>
                  </a:lnTo>
                  <a:lnTo>
                    <a:pt x="537455" y="1579646"/>
                  </a:lnTo>
                  <a:lnTo>
                    <a:pt x="541902" y="1597102"/>
                  </a:lnTo>
                  <a:lnTo>
                    <a:pt x="546984" y="1614241"/>
                  </a:lnTo>
                  <a:lnTo>
                    <a:pt x="552066" y="1631380"/>
                  </a:lnTo>
                  <a:lnTo>
                    <a:pt x="557784" y="1648202"/>
                  </a:lnTo>
                  <a:lnTo>
                    <a:pt x="563502" y="1665024"/>
                  </a:lnTo>
                  <a:lnTo>
                    <a:pt x="569854" y="1681528"/>
                  </a:lnTo>
                  <a:lnTo>
                    <a:pt x="576207" y="1698032"/>
                  </a:lnTo>
                  <a:lnTo>
                    <a:pt x="583195" y="1714219"/>
                  </a:lnTo>
                  <a:lnTo>
                    <a:pt x="590501" y="1730406"/>
                  </a:lnTo>
                  <a:lnTo>
                    <a:pt x="597807" y="1746275"/>
                  </a:lnTo>
                  <a:lnTo>
                    <a:pt x="605748" y="1762145"/>
                  </a:lnTo>
                  <a:lnTo>
                    <a:pt x="614007" y="1778014"/>
                  </a:lnTo>
                  <a:lnTo>
                    <a:pt x="622266" y="1793249"/>
                  </a:lnTo>
                  <a:lnTo>
                    <a:pt x="630842" y="1808483"/>
                  </a:lnTo>
                  <a:lnTo>
                    <a:pt x="640054" y="1823401"/>
                  </a:lnTo>
                  <a:lnTo>
                    <a:pt x="649266" y="1838635"/>
                  </a:lnTo>
                  <a:lnTo>
                    <a:pt x="658795" y="1852918"/>
                  </a:lnTo>
                  <a:lnTo>
                    <a:pt x="668642" y="1867518"/>
                  </a:lnTo>
                  <a:lnTo>
                    <a:pt x="678807" y="1881800"/>
                  </a:lnTo>
                  <a:lnTo>
                    <a:pt x="689289" y="1895765"/>
                  </a:lnTo>
                  <a:lnTo>
                    <a:pt x="699771" y="1909413"/>
                  </a:lnTo>
                  <a:lnTo>
                    <a:pt x="710571" y="1923061"/>
                  </a:lnTo>
                  <a:lnTo>
                    <a:pt x="722006" y="1936391"/>
                  </a:lnTo>
                  <a:lnTo>
                    <a:pt x="733441" y="1949404"/>
                  </a:lnTo>
                  <a:lnTo>
                    <a:pt x="745194" y="1962735"/>
                  </a:lnTo>
                  <a:lnTo>
                    <a:pt x="756947" y="1975113"/>
                  </a:lnTo>
                  <a:lnTo>
                    <a:pt x="769335" y="1987491"/>
                  </a:lnTo>
                  <a:lnTo>
                    <a:pt x="781723" y="1999869"/>
                  </a:lnTo>
                  <a:lnTo>
                    <a:pt x="794429" y="2011613"/>
                  </a:lnTo>
                  <a:lnTo>
                    <a:pt x="807453" y="2023673"/>
                  </a:lnTo>
                  <a:lnTo>
                    <a:pt x="820476" y="2034782"/>
                  </a:lnTo>
                  <a:lnTo>
                    <a:pt x="833817" y="2046208"/>
                  </a:lnTo>
                  <a:lnTo>
                    <a:pt x="847476" y="2056999"/>
                  </a:lnTo>
                  <a:lnTo>
                    <a:pt x="861135" y="2067473"/>
                  </a:lnTo>
                  <a:lnTo>
                    <a:pt x="875111" y="2077947"/>
                  </a:lnTo>
                  <a:lnTo>
                    <a:pt x="889405" y="2088103"/>
                  </a:lnTo>
                  <a:lnTo>
                    <a:pt x="903699" y="2097942"/>
                  </a:lnTo>
                  <a:lnTo>
                    <a:pt x="918628" y="2107464"/>
                  </a:lnTo>
                  <a:lnTo>
                    <a:pt x="933558" y="2116668"/>
                  </a:lnTo>
                  <a:lnTo>
                    <a:pt x="948487" y="2125873"/>
                  </a:lnTo>
                  <a:lnTo>
                    <a:pt x="963734" y="2134442"/>
                  </a:lnTo>
                  <a:lnTo>
                    <a:pt x="978981" y="2142694"/>
                  </a:lnTo>
                  <a:lnTo>
                    <a:pt x="994863" y="2150946"/>
                  </a:lnTo>
                  <a:lnTo>
                    <a:pt x="1010745" y="2158881"/>
                  </a:lnTo>
                  <a:lnTo>
                    <a:pt x="1026627" y="2166498"/>
                  </a:lnTo>
                  <a:lnTo>
                    <a:pt x="1042827" y="2173481"/>
                  </a:lnTo>
                  <a:lnTo>
                    <a:pt x="1059028" y="2180464"/>
                  </a:lnTo>
                  <a:lnTo>
                    <a:pt x="1075545" y="2187129"/>
                  </a:lnTo>
                  <a:lnTo>
                    <a:pt x="1092063" y="2193159"/>
                  </a:lnTo>
                  <a:lnTo>
                    <a:pt x="1108898" y="2199190"/>
                  </a:lnTo>
                  <a:lnTo>
                    <a:pt x="1126051" y="2204903"/>
                  </a:lnTo>
                  <a:lnTo>
                    <a:pt x="1142886" y="2209981"/>
                  </a:lnTo>
                  <a:lnTo>
                    <a:pt x="1160039" y="2215059"/>
                  </a:lnTo>
                  <a:lnTo>
                    <a:pt x="1177509" y="2219502"/>
                  </a:lnTo>
                  <a:lnTo>
                    <a:pt x="1195297" y="2223629"/>
                  </a:lnTo>
                  <a:lnTo>
                    <a:pt x="1212768" y="2227437"/>
                  </a:lnTo>
                  <a:lnTo>
                    <a:pt x="1230556" y="2231246"/>
                  </a:lnTo>
                  <a:lnTo>
                    <a:pt x="1248662" y="2234102"/>
                  </a:lnTo>
                  <a:lnTo>
                    <a:pt x="1266450" y="2237276"/>
                  </a:lnTo>
                  <a:lnTo>
                    <a:pt x="1319017" y="1695177"/>
                  </a:lnTo>
                  <a:lnTo>
                    <a:pt x="1309172" y="1692905"/>
                  </a:lnTo>
                  <a:lnTo>
                    <a:pt x="1292972" y="1687822"/>
                  </a:lnTo>
                  <a:lnTo>
                    <a:pt x="1277089" y="1682740"/>
                  </a:lnTo>
                  <a:lnTo>
                    <a:pt x="1261525" y="1676705"/>
                  </a:lnTo>
                  <a:lnTo>
                    <a:pt x="1246595" y="1669716"/>
                  </a:lnTo>
                  <a:lnTo>
                    <a:pt x="1232301" y="1662410"/>
                  </a:lnTo>
                  <a:lnTo>
                    <a:pt x="1218007" y="1654152"/>
                  </a:lnTo>
                  <a:lnTo>
                    <a:pt x="1204030" y="1645257"/>
                  </a:lnTo>
                  <a:lnTo>
                    <a:pt x="1190689" y="1636046"/>
                  </a:lnTo>
                  <a:lnTo>
                    <a:pt x="1177983" y="1625881"/>
                  </a:lnTo>
                  <a:lnTo>
                    <a:pt x="1165595" y="1615398"/>
                  </a:lnTo>
                  <a:lnTo>
                    <a:pt x="1153842" y="1603963"/>
                  </a:lnTo>
                  <a:lnTo>
                    <a:pt x="1142724" y="1591892"/>
                  </a:lnTo>
                  <a:lnTo>
                    <a:pt x="1131606" y="1579822"/>
                  </a:lnTo>
                  <a:lnTo>
                    <a:pt x="1122077" y="1567116"/>
                  </a:lnTo>
                  <a:lnTo>
                    <a:pt x="1112230" y="1553457"/>
                  </a:lnTo>
                  <a:lnTo>
                    <a:pt x="1103336" y="1540116"/>
                  </a:lnTo>
                  <a:lnTo>
                    <a:pt x="1095077" y="1525504"/>
                  </a:lnTo>
                  <a:lnTo>
                    <a:pt x="1087771" y="1510892"/>
                  </a:lnTo>
                  <a:lnTo>
                    <a:pt x="1080783" y="1495963"/>
                  </a:lnTo>
                  <a:lnTo>
                    <a:pt x="1074747" y="1480398"/>
                  </a:lnTo>
                  <a:lnTo>
                    <a:pt x="1069665" y="1464515"/>
                  </a:lnTo>
                  <a:lnTo>
                    <a:pt x="1065218" y="1448633"/>
                  </a:lnTo>
                  <a:lnTo>
                    <a:pt x="1062655" y="1438185"/>
                  </a:lnTo>
                  <a:close/>
                  <a:moveTo>
                    <a:pt x="1383502" y="1159891"/>
                  </a:moveTo>
                  <a:lnTo>
                    <a:pt x="1373019" y="1160844"/>
                  </a:lnTo>
                  <a:lnTo>
                    <a:pt x="1362855" y="1162114"/>
                  </a:lnTo>
                  <a:lnTo>
                    <a:pt x="1353007" y="1164020"/>
                  </a:lnTo>
                  <a:lnTo>
                    <a:pt x="1342843" y="1166244"/>
                  </a:lnTo>
                  <a:lnTo>
                    <a:pt x="1333631" y="1168785"/>
                  </a:lnTo>
                  <a:lnTo>
                    <a:pt x="1324101" y="1172279"/>
                  </a:lnTo>
                  <a:lnTo>
                    <a:pt x="1314572" y="1175455"/>
                  </a:lnTo>
                  <a:lnTo>
                    <a:pt x="1305678" y="1179585"/>
                  </a:lnTo>
                  <a:lnTo>
                    <a:pt x="1297101" y="1184350"/>
                  </a:lnTo>
                  <a:lnTo>
                    <a:pt x="1288207" y="1189114"/>
                  </a:lnTo>
                  <a:lnTo>
                    <a:pt x="1279948" y="1194514"/>
                  </a:lnTo>
                  <a:lnTo>
                    <a:pt x="1272007" y="1199914"/>
                  </a:lnTo>
                  <a:lnTo>
                    <a:pt x="1264384" y="1206585"/>
                  </a:lnTo>
                  <a:lnTo>
                    <a:pt x="1257078" y="1212938"/>
                  </a:lnTo>
                  <a:lnTo>
                    <a:pt x="1249772" y="1219609"/>
                  </a:lnTo>
                  <a:lnTo>
                    <a:pt x="1243101" y="1226279"/>
                  </a:lnTo>
                  <a:lnTo>
                    <a:pt x="1236748" y="1233903"/>
                  </a:lnTo>
                  <a:lnTo>
                    <a:pt x="1230713" y="1241526"/>
                  </a:lnTo>
                  <a:lnTo>
                    <a:pt x="1224995" y="1249785"/>
                  </a:lnTo>
                  <a:lnTo>
                    <a:pt x="1219913" y="1258044"/>
                  </a:lnTo>
                  <a:lnTo>
                    <a:pt x="1214830" y="1266303"/>
                  </a:lnTo>
                  <a:lnTo>
                    <a:pt x="1210383" y="1275197"/>
                  </a:lnTo>
                  <a:lnTo>
                    <a:pt x="1206254" y="1284409"/>
                  </a:lnTo>
                  <a:lnTo>
                    <a:pt x="1202442" y="1293303"/>
                  </a:lnTo>
                  <a:lnTo>
                    <a:pt x="1199583" y="1302832"/>
                  </a:lnTo>
                  <a:lnTo>
                    <a:pt x="1196407" y="1312680"/>
                  </a:lnTo>
                  <a:lnTo>
                    <a:pt x="1194183" y="1322527"/>
                  </a:lnTo>
                  <a:lnTo>
                    <a:pt x="1192595" y="1332691"/>
                  </a:lnTo>
                  <a:lnTo>
                    <a:pt x="1191324" y="1342856"/>
                  </a:lnTo>
                  <a:lnTo>
                    <a:pt x="1190371" y="1353339"/>
                  </a:lnTo>
                  <a:lnTo>
                    <a:pt x="1190054" y="1363503"/>
                  </a:lnTo>
                  <a:lnTo>
                    <a:pt x="1190371" y="1373986"/>
                  </a:lnTo>
                  <a:lnTo>
                    <a:pt x="1191324" y="1384468"/>
                  </a:lnTo>
                  <a:lnTo>
                    <a:pt x="1192595" y="1394633"/>
                  </a:lnTo>
                  <a:lnTo>
                    <a:pt x="1194183" y="1404798"/>
                  </a:lnTo>
                  <a:lnTo>
                    <a:pt x="1196407" y="1414645"/>
                  </a:lnTo>
                  <a:lnTo>
                    <a:pt x="1199583" y="1424174"/>
                  </a:lnTo>
                  <a:lnTo>
                    <a:pt x="1202442" y="1433704"/>
                  </a:lnTo>
                  <a:lnTo>
                    <a:pt x="1206254" y="1442915"/>
                  </a:lnTo>
                  <a:lnTo>
                    <a:pt x="1210383" y="1451810"/>
                  </a:lnTo>
                  <a:lnTo>
                    <a:pt x="1214830" y="1460386"/>
                  </a:lnTo>
                  <a:lnTo>
                    <a:pt x="1219913" y="1469280"/>
                  </a:lnTo>
                  <a:lnTo>
                    <a:pt x="1224995" y="1477539"/>
                  </a:lnTo>
                  <a:lnTo>
                    <a:pt x="1230713" y="1485480"/>
                  </a:lnTo>
                  <a:lnTo>
                    <a:pt x="1236748" y="1493421"/>
                  </a:lnTo>
                  <a:lnTo>
                    <a:pt x="1243101" y="1500410"/>
                  </a:lnTo>
                  <a:lnTo>
                    <a:pt x="1249772" y="1507716"/>
                  </a:lnTo>
                  <a:lnTo>
                    <a:pt x="1257078" y="1514386"/>
                  </a:lnTo>
                  <a:lnTo>
                    <a:pt x="1264384" y="1520739"/>
                  </a:lnTo>
                  <a:lnTo>
                    <a:pt x="1272007" y="1526775"/>
                  </a:lnTo>
                  <a:lnTo>
                    <a:pt x="1279948" y="1532492"/>
                  </a:lnTo>
                  <a:lnTo>
                    <a:pt x="1288207" y="1537575"/>
                  </a:lnTo>
                  <a:lnTo>
                    <a:pt x="1297101" y="1542657"/>
                  </a:lnTo>
                  <a:lnTo>
                    <a:pt x="1305678" y="1547104"/>
                  </a:lnTo>
                  <a:lnTo>
                    <a:pt x="1314572" y="1551233"/>
                  </a:lnTo>
                  <a:lnTo>
                    <a:pt x="1323784" y="1555045"/>
                  </a:lnTo>
                  <a:lnTo>
                    <a:pt x="1333631" y="1557904"/>
                  </a:lnTo>
                  <a:lnTo>
                    <a:pt x="1342843" y="1561081"/>
                  </a:lnTo>
                  <a:lnTo>
                    <a:pt x="1352690" y="1563304"/>
                  </a:lnTo>
                  <a:lnTo>
                    <a:pt x="1362855" y="1564892"/>
                  </a:lnTo>
                  <a:lnTo>
                    <a:pt x="1373019" y="1566163"/>
                  </a:lnTo>
                  <a:lnTo>
                    <a:pt x="1383502" y="1567116"/>
                  </a:lnTo>
                  <a:lnTo>
                    <a:pt x="1393984" y="1567434"/>
                  </a:lnTo>
                  <a:lnTo>
                    <a:pt x="1404149" y="1567116"/>
                  </a:lnTo>
                  <a:lnTo>
                    <a:pt x="1414949" y="1566163"/>
                  </a:lnTo>
                  <a:lnTo>
                    <a:pt x="1425114" y="1564892"/>
                  </a:lnTo>
                  <a:lnTo>
                    <a:pt x="1435278" y="1563304"/>
                  </a:lnTo>
                  <a:lnTo>
                    <a:pt x="1444808" y="1561081"/>
                  </a:lnTo>
                  <a:lnTo>
                    <a:pt x="1454655" y="1557904"/>
                  </a:lnTo>
                  <a:lnTo>
                    <a:pt x="1464184" y="1555045"/>
                  </a:lnTo>
                  <a:lnTo>
                    <a:pt x="1473079" y="1551233"/>
                  </a:lnTo>
                  <a:lnTo>
                    <a:pt x="1482290" y="1547104"/>
                  </a:lnTo>
                  <a:lnTo>
                    <a:pt x="1491184" y="1542657"/>
                  </a:lnTo>
                  <a:lnTo>
                    <a:pt x="1499443" y="1537575"/>
                  </a:lnTo>
                  <a:lnTo>
                    <a:pt x="1507702" y="1532492"/>
                  </a:lnTo>
                  <a:lnTo>
                    <a:pt x="1515643" y="1526775"/>
                  </a:lnTo>
                  <a:lnTo>
                    <a:pt x="1523585" y="1520739"/>
                  </a:lnTo>
                  <a:lnTo>
                    <a:pt x="1531208" y="1514386"/>
                  </a:lnTo>
                  <a:lnTo>
                    <a:pt x="1537879" y="1507716"/>
                  </a:lnTo>
                  <a:lnTo>
                    <a:pt x="1544549" y="1500410"/>
                  </a:lnTo>
                  <a:lnTo>
                    <a:pt x="1551220" y="1493421"/>
                  </a:lnTo>
                  <a:lnTo>
                    <a:pt x="1557255" y="1485480"/>
                  </a:lnTo>
                  <a:lnTo>
                    <a:pt x="1562655" y="1477539"/>
                  </a:lnTo>
                  <a:lnTo>
                    <a:pt x="1568055" y="1469280"/>
                  </a:lnTo>
                  <a:lnTo>
                    <a:pt x="1572820" y="1460386"/>
                  </a:lnTo>
                  <a:lnTo>
                    <a:pt x="1577585" y="1451810"/>
                  </a:lnTo>
                  <a:lnTo>
                    <a:pt x="1581714" y="1442915"/>
                  </a:lnTo>
                  <a:lnTo>
                    <a:pt x="1585208" y="1433704"/>
                  </a:lnTo>
                  <a:lnTo>
                    <a:pt x="1588385" y="1424174"/>
                  </a:lnTo>
                  <a:lnTo>
                    <a:pt x="1591244" y="1414645"/>
                  </a:lnTo>
                  <a:lnTo>
                    <a:pt x="1593467" y="1404798"/>
                  </a:lnTo>
                  <a:lnTo>
                    <a:pt x="1595373" y="1394633"/>
                  </a:lnTo>
                  <a:lnTo>
                    <a:pt x="1596644" y="1384468"/>
                  </a:lnTo>
                  <a:lnTo>
                    <a:pt x="1597279" y="1373986"/>
                  </a:lnTo>
                  <a:lnTo>
                    <a:pt x="1597597" y="1363503"/>
                  </a:lnTo>
                  <a:lnTo>
                    <a:pt x="1597279" y="1353339"/>
                  </a:lnTo>
                  <a:lnTo>
                    <a:pt x="1596644" y="1342856"/>
                  </a:lnTo>
                  <a:lnTo>
                    <a:pt x="1595373" y="1332691"/>
                  </a:lnTo>
                  <a:lnTo>
                    <a:pt x="1593467" y="1322527"/>
                  </a:lnTo>
                  <a:lnTo>
                    <a:pt x="1591244" y="1312680"/>
                  </a:lnTo>
                  <a:lnTo>
                    <a:pt x="1588385" y="1302832"/>
                  </a:lnTo>
                  <a:lnTo>
                    <a:pt x="1585208" y="1293303"/>
                  </a:lnTo>
                  <a:lnTo>
                    <a:pt x="1581714" y="1284409"/>
                  </a:lnTo>
                  <a:lnTo>
                    <a:pt x="1577585" y="1275197"/>
                  </a:lnTo>
                  <a:lnTo>
                    <a:pt x="1572820" y="1266303"/>
                  </a:lnTo>
                  <a:lnTo>
                    <a:pt x="1568055" y="1258044"/>
                  </a:lnTo>
                  <a:lnTo>
                    <a:pt x="1562655" y="1249785"/>
                  </a:lnTo>
                  <a:lnTo>
                    <a:pt x="1557255" y="1241526"/>
                  </a:lnTo>
                  <a:lnTo>
                    <a:pt x="1551220" y="1233903"/>
                  </a:lnTo>
                  <a:lnTo>
                    <a:pt x="1544549" y="1226279"/>
                  </a:lnTo>
                  <a:lnTo>
                    <a:pt x="1537879" y="1219609"/>
                  </a:lnTo>
                  <a:lnTo>
                    <a:pt x="1531208" y="1212938"/>
                  </a:lnTo>
                  <a:lnTo>
                    <a:pt x="1523585" y="1206585"/>
                  </a:lnTo>
                  <a:lnTo>
                    <a:pt x="1515643" y="1199914"/>
                  </a:lnTo>
                  <a:lnTo>
                    <a:pt x="1507702" y="1194514"/>
                  </a:lnTo>
                  <a:lnTo>
                    <a:pt x="1499443" y="1189114"/>
                  </a:lnTo>
                  <a:lnTo>
                    <a:pt x="1491184" y="1184350"/>
                  </a:lnTo>
                  <a:lnTo>
                    <a:pt x="1482290" y="1179585"/>
                  </a:lnTo>
                  <a:lnTo>
                    <a:pt x="1473079" y="1175455"/>
                  </a:lnTo>
                  <a:lnTo>
                    <a:pt x="1464184" y="1172279"/>
                  </a:lnTo>
                  <a:lnTo>
                    <a:pt x="1454655" y="1168785"/>
                  </a:lnTo>
                  <a:lnTo>
                    <a:pt x="1444808" y="1166244"/>
                  </a:lnTo>
                  <a:lnTo>
                    <a:pt x="1435278" y="1164020"/>
                  </a:lnTo>
                  <a:lnTo>
                    <a:pt x="1425114" y="1162114"/>
                  </a:lnTo>
                  <a:lnTo>
                    <a:pt x="1414949" y="1160844"/>
                  </a:lnTo>
                  <a:lnTo>
                    <a:pt x="1404149" y="1159891"/>
                  </a:lnTo>
                  <a:lnTo>
                    <a:pt x="1393984" y="1159891"/>
                  </a:lnTo>
                  <a:lnTo>
                    <a:pt x="1383502" y="1159891"/>
                  </a:lnTo>
                  <a:close/>
                  <a:moveTo>
                    <a:pt x="1521201" y="490366"/>
                  </a:moveTo>
                  <a:lnTo>
                    <a:pt x="1468588" y="1032381"/>
                  </a:lnTo>
                  <a:lnTo>
                    <a:pt x="1478796" y="1034737"/>
                  </a:lnTo>
                  <a:lnTo>
                    <a:pt x="1494996" y="1039184"/>
                  </a:lnTo>
                  <a:lnTo>
                    <a:pt x="1510879" y="1044584"/>
                  </a:lnTo>
                  <a:lnTo>
                    <a:pt x="1526126" y="1050620"/>
                  </a:lnTo>
                  <a:lnTo>
                    <a:pt x="1541373" y="1057290"/>
                  </a:lnTo>
                  <a:lnTo>
                    <a:pt x="1555985" y="1064914"/>
                  </a:lnTo>
                  <a:lnTo>
                    <a:pt x="1570279" y="1073173"/>
                  </a:lnTo>
                  <a:lnTo>
                    <a:pt x="1583938" y="1081749"/>
                  </a:lnTo>
                  <a:lnTo>
                    <a:pt x="1597279" y="1091596"/>
                  </a:lnTo>
                  <a:lnTo>
                    <a:pt x="1610303" y="1101443"/>
                  </a:lnTo>
                  <a:lnTo>
                    <a:pt x="1622691" y="1112243"/>
                  </a:lnTo>
                  <a:lnTo>
                    <a:pt x="1634126" y="1123679"/>
                  </a:lnTo>
                  <a:lnTo>
                    <a:pt x="1645562" y="1135432"/>
                  </a:lnTo>
                  <a:lnTo>
                    <a:pt x="1656044" y="1147820"/>
                  </a:lnTo>
                  <a:lnTo>
                    <a:pt x="1666209" y="1160526"/>
                  </a:lnTo>
                  <a:lnTo>
                    <a:pt x="1675738" y="1173549"/>
                  </a:lnTo>
                  <a:lnTo>
                    <a:pt x="1684632" y="1187526"/>
                  </a:lnTo>
                  <a:lnTo>
                    <a:pt x="1692574" y="1201503"/>
                  </a:lnTo>
                  <a:lnTo>
                    <a:pt x="1700197" y="1216114"/>
                  </a:lnTo>
                  <a:lnTo>
                    <a:pt x="1706868" y="1231361"/>
                  </a:lnTo>
                  <a:lnTo>
                    <a:pt x="1712903" y="1246609"/>
                  </a:lnTo>
                  <a:lnTo>
                    <a:pt x="1718621" y="1262491"/>
                  </a:lnTo>
                  <a:lnTo>
                    <a:pt x="1723068" y="1278691"/>
                  </a:lnTo>
                  <a:lnTo>
                    <a:pt x="1725403" y="1288811"/>
                  </a:lnTo>
                  <a:lnTo>
                    <a:pt x="2267666" y="1236231"/>
                  </a:lnTo>
                  <a:lnTo>
                    <a:pt x="2265125" y="1218140"/>
                  </a:lnTo>
                  <a:lnTo>
                    <a:pt x="2261630" y="1200683"/>
                  </a:lnTo>
                  <a:lnTo>
                    <a:pt x="2258136" y="1182909"/>
                  </a:lnTo>
                  <a:lnTo>
                    <a:pt x="2254325" y="1165136"/>
                  </a:lnTo>
                  <a:lnTo>
                    <a:pt x="2250195" y="1147362"/>
                  </a:lnTo>
                  <a:lnTo>
                    <a:pt x="2245748" y="1130223"/>
                  </a:lnTo>
                  <a:lnTo>
                    <a:pt x="2240666" y="1112766"/>
                  </a:lnTo>
                  <a:lnTo>
                    <a:pt x="2235584" y="1095945"/>
                  </a:lnTo>
                  <a:lnTo>
                    <a:pt x="2229866" y="1079123"/>
                  </a:lnTo>
                  <a:lnTo>
                    <a:pt x="2223831" y="1061984"/>
                  </a:lnTo>
                  <a:lnTo>
                    <a:pt x="2217478" y="1045480"/>
                  </a:lnTo>
                  <a:lnTo>
                    <a:pt x="2211125" y="1028976"/>
                  </a:lnTo>
                  <a:lnTo>
                    <a:pt x="2204454" y="1012789"/>
                  </a:lnTo>
                  <a:lnTo>
                    <a:pt x="2197149" y="996602"/>
                  </a:lnTo>
                  <a:lnTo>
                    <a:pt x="2189843" y="980732"/>
                  </a:lnTo>
                  <a:lnTo>
                    <a:pt x="2181902" y="965180"/>
                  </a:lnTo>
                  <a:lnTo>
                    <a:pt x="2173643" y="949311"/>
                  </a:lnTo>
                  <a:lnTo>
                    <a:pt x="2165384" y="933759"/>
                  </a:lnTo>
                  <a:lnTo>
                    <a:pt x="2156490" y="918842"/>
                  </a:lnTo>
                  <a:lnTo>
                    <a:pt x="2147596" y="903607"/>
                  </a:lnTo>
                  <a:lnTo>
                    <a:pt x="2138067" y="888690"/>
                  </a:lnTo>
                  <a:lnTo>
                    <a:pt x="2128855" y="874090"/>
                  </a:lnTo>
                  <a:lnTo>
                    <a:pt x="2119008" y="859807"/>
                  </a:lnTo>
                  <a:lnTo>
                    <a:pt x="2108843" y="845525"/>
                  </a:lnTo>
                  <a:lnTo>
                    <a:pt x="2098361" y="831560"/>
                  </a:lnTo>
                  <a:lnTo>
                    <a:pt x="2087561" y="817594"/>
                  </a:lnTo>
                  <a:lnTo>
                    <a:pt x="2076761" y="803947"/>
                  </a:lnTo>
                  <a:lnTo>
                    <a:pt x="2065644" y="790934"/>
                  </a:lnTo>
                  <a:lnTo>
                    <a:pt x="2054209" y="777603"/>
                  </a:lnTo>
                  <a:lnTo>
                    <a:pt x="2042138" y="764591"/>
                  </a:lnTo>
                  <a:lnTo>
                    <a:pt x="2030385" y="752212"/>
                  </a:lnTo>
                  <a:lnTo>
                    <a:pt x="2017997" y="739834"/>
                  </a:lnTo>
                  <a:lnTo>
                    <a:pt x="2005609" y="727456"/>
                  </a:lnTo>
                  <a:lnTo>
                    <a:pt x="1993221" y="715395"/>
                  </a:lnTo>
                  <a:lnTo>
                    <a:pt x="1980197" y="703652"/>
                  </a:lnTo>
                  <a:lnTo>
                    <a:pt x="1966856" y="692226"/>
                  </a:lnTo>
                  <a:lnTo>
                    <a:pt x="1953833" y="681117"/>
                  </a:lnTo>
                  <a:lnTo>
                    <a:pt x="1940174" y="670326"/>
                  </a:lnTo>
                  <a:lnTo>
                    <a:pt x="1926198" y="659535"/>
                  </a:lnTo>
                  <a:lnTo>
                    <a:pt x="1912221" y="649061"/>
                  </a:lnTo>
                  <a:lnTo>
                    <a:pt x="1897927" y="638904"/>
                  </a:lnTo>
                  <a:lnTo>
                    <a:pt x="1883633" y="629065"/>
                  </a:lnTo>
                  <a:lnTo>
                    <a:pt x="1869022" y="619861"/>
                  </a:lnTo>
                  <a:lnTo>
                    <a:pt x="1854092" y="610339"/>
                  </a:lnTo>
                  <a:lnTo>
                    <a:pt x="1838845" y="601452"/>
                  </a:lnTo>
                  <a:lnTo>
                    <a:pt x="1823916" y="592566"/>
                  </a:lnTo>
                  <a:lnTo>
                    <a:pt x="1808352" y="584313"/>
                  </a:lnTo>
                  <a:lnTo>
                    <a:pt x="1792469" y="576061"/>
                  </a:lnTo>
                  <a:lnTo>
                    <a:pt x="1776905" y="568127"/>
                  </a:lnTo>
                  <a:lnTo>
                    <a:pt x="1761022" y="560827"/>
                  </a:lnTo>
                  <a:lnTo>
                    <a:pt x="1744823" y="553527"/>
                  </a:lnTo>
                  <a:lnTo>
                    <a:pt x="1728623" y="546862"/>
                  </a:lnTo>
                  <a:lnTo>
                    <a:pt x="1712105" y="540514"/>
                  </a:lnTo>
                  <a:lnTo>
                    <a:pt x="1695588" y="534166"/>
                  </a:lnTo>
                  <a:lnTo>
                    <a:pt x="1678435" y="528136"/>
                  </a:lnTo>
                  <a:lnTo>
                    <a:pt x="1661600" y="522740"/>
                  </a:lnTo>
                  <a:lnTo>
                    <a:pt x="1644765" y="517344"/>
                  </a:lnTo>
                  <a:lnTo>
                    <a:pt x="1627294" y="512584"/>
                  </a:lnTo>
                  <a:lnTo>
                    <a:pt x="1610141" y="507823"/>
                  </a:lnTo>
                  <a:lnTo>
                    <a:pt x="1592671" y="503697"/>
                  </a:lnTo>
                  <a:lnTo>
                    <a:pt x="1574883" y="499888"/>
                  </a:lnTo>
                  <a:lnTo>
                    <a:pt x="1557095" y="496397"/>
                  </a:lnTo>
                  <a:lnTo>
                    <a:pt x="1539306" y="492905"/>
                  </a:lnTo>
                  <a:lnTo>
                    <a:pt x="1521201" y="490366"/>
                  </a:lnTo>
                  <a:close/>
                  <a:moveTo>
                    <a:pt x="1266450" y="490366"/>
                  </a:moveTo>
                  <a:lnTo>
                    <a:pt x="1248344" y="492905"/>
                  </a:lnTo>
                  <a:lnTo>
                    <a:pt x="1230556" y="496397"/>
                  </a:lnTo>
                  <a:lnTo>
                    <a:pt x="1212768" y="499888"/>
                  </a:lnTo>
                  <a:lnTo>
                    <a:pt x="1195297" y="503697"/>
                  </a:lnTo>
                  <a:lnTo>
                    <a:pt x="1177509" y="507823"/>
                  </a:lnTo>
                  <a:lnTo>
                    <a:pt x="1160039" y="512584"/>
                  </a:lnTo>
                  <a:lnTo>
                    <a:pt x="1142886" y="517344"/>
                  </a:lnTo>
                  <a:lnTo>
                    <a:pt x="1126051" y="522740"/>
                  </a:lnTo>
                  <a:lnTo>
                    <a:pt x="1108898" y="528136"/>
                  </a:lnTo>
                  <a:lnTo>
                    <a:pt x="1092063" y="534166"/>
                  </a:lnTo>
                  <a:lnTo>
                    <a:pt x="1075545" y="540514"/>
                  </a:lnTo>
                  <a:lnTo>
                    <a:pt x="1059028" y="546862"/>
                  </a:lnTo>
                  <a:lnTo>
                    <a:pt x="1042827" y="553527"/>
                  </a:lnTo>
                  <a:lnTo>
                    <a:pt x="1026627" y="560827"/>
                  </a:lnTo>
                  <a:lnTo>
                    <a:pt x="1010745" y="568127"/>
                  </a:lnTo>
                  <a:lnTo>
                    <a:pt x="994863" y="576061"/>
                  </a:lnTo>
                  <a:lnTo>
                    <a:pt x="978981" y="584313"/>
                  </a:lnTo>
                  <a:lnTo>
                    <a:pt x="963734" y="592566"/>
                  </a:lnTo>
                  <a:lnTo>
                    <a:pt x="948487" y="601452"/>
                  </a:lnTo>
                  <a:lnTo>
                    <a:pt x="933558" y="610339"/>
                  </a:lnTo>
                  <a:lnTo>
                    <a:pt x="918946" y="619861"/>
                  </a:lnTo>
                  <a:lnTo>
                    <a:pt x="904334" y="629065"/>
                  </a:lnTo>
                  <a:lnTo>
                    <a:pt x="889405" y="638904"/>
                  </a:lnTo>
                  <a:lnTo>
                    <a:pt x="875429" y="649061"/>
                  </a:lnTo>
                  <a:lnTo>
                    <a:pt x="861135" y="659535"/>
                  </a:lnTo>
                  <a:lnTo>
                    <a:pt x="847794" y="670326"/>
                  </a:lnTo>
                  <a:lnTo>
                    <a:pt x="833817" y="681117"/>
                  </a:lnTo>
                  <a:lnTo>
                    <a:pt x="820476" y="692226"/>
                  </a:lnTo>
                  <a:lnTo>
                    <a:pt x="807453" y="703652"/>
                  </a:lnTo>
                  <a:lnTo>
                    <a:pt x="794747" y="715395"/>
                  </a:lnTo>
                  <a:lnTo>
                    <a:pt x="781723" y="727456"/>
                  </a:lnTo>
                  <a:lnTo>
                    <a:pt x="769335" y="739834"/>
                  </a:lnTo>
                  <a:lnTo>
                    <a:pt x="757265" y="752212"/>
                  </a:lnTo>
                  <a:lnTo>
                    <a:pt x="745194" y="764591"/>
                  </a:lnTo>
                  <a:lnTo>
                    <a:pt x="733759" y="777603"/>
                  </a:lnTo>
                  <a:lnTo>
                    <a:pt x="722006" y="790934"/>
                  </a:lnTo>
                  <a:lnTo>
                    <a:pt x="710571" y="803947"/>
                  </a:lnTo>
                  <a:lnTo>
                    <a:pt x="699771" y="817594"/>
                  </a:lnTo>
                  <a:lnTo>
                    <a:pt x="689289" y="831560"/>
                  </a:lnTo>
                  <a:lnTo>
                    <a:pt x="678807" y="845525"/>
                  </a:lnTo>
                  <a:lnTo>
                    <a:pt x="668960" y="859807"/>
                  </a:lnTo>
                  <a:lnTo>
                    <a:pt x="658795" y="874090"/>
                  </a:lnTo>
                  <a:lnTo>
                    <a:pt x="649266" y="888690"/>
                  </a:lnTo>
                  <a:lnTo>
                    <a:pt x="640054" y="903607"/>
                  </a:lnTo>
                  <a:lnTo>
                    <a:pt x="630842" y="918842"/>
                  </a:lnTo>
                  <a:lnTo>
                    <a:pt x="622266" y="933759"/>
                  </a:lnTo>
                  <a:lnTo>
                    <a:pt x="614007" y="949311"/>
                  </a:lnTo>
                  <a:lnTo>
                    <a:pt x="605748" y="965180"/>
                  </a:lnTo>
                  <a:lnTo>
                    <a:pt x="598125" y="980732"/>
                  </a:lnTo>
                  <a:lnTo>
                    <a:pt x="590501" y="996602"/>
                  </a:lnTo>
                  <a:lnTo>
                    <a:pt x="583513" y="1012789"/>
                  </a:lnTo>
                  <a:lnTo>
                    <a:pt x="576207" y="1028976"/>
                  </a:lnTo>
                  <a:lnTo>
                    <a:pt x="569854" y="1045480"/>
                  </a:lnTo>
                  <a:lnTo>
                    <a:pt x="563502" y="1061984"/>
                  </a:lnTo>
                  <a:lnTo>
                    <a:pt x="557784" y="1079123"/>
                  </a:lnTo>
                  <a:lnTo>
                    <a:pt x="552066" y="1095945"/>
                  </a:lnTo>
                  <a:lnTo>
                    <a:pt x="546984" y="1112766"/>
                  </a:lnTo>
                  <a:lnTo>
                    <a:pt x="541902" y="1130223"/>
                  </a:lnTo>
                  <a:lnTo>
                    <a:pt x="537455" y="1147362"/>
                  </a:lnTo>
                  <a:lnTo>
                    <a:pt x="533325" y="1165136"/>
                  </a:lnTo>
                  <a:lnTo>
                    <a:pt x="529196" y="1182909"/>
                  </a:lnTo>
                  <a:lnTo>
                    <a:pt x="526019" y="1200683"/>
                  </a:lnTo>
                  <a:lnTo>
                    <a:pt x="522843" y="1218140"/>
                  </a:lnTo>
                  <a:lnTo>
                    <a:pt x="519984" y="1236231"/>
                  </a:lnTo>
                  <a:lnTo>
                    <a:pt x="1062444" y="1288803"/>
                  </a:lnTo>
                  <a:lnTo>
                    <a:pt x="1064583" y="1278691"/>
                  </a:lnTo>
                  <a:lnTo>
                    <a:pt x="1069347" y="1262491"/>
                  </a:lnTo>
                  <a:lnTo>
                    <a:pt x="1074747" y="1246609"/>
                  </a:lnTo>
                  <a:lnTo>
                    <a:pt x="1080783" y="1231361"/>
                  </a:lnTo>
                  <a:lnTo>
                    <a:pt x="1087771" y="1216114"/>
                  </a:lnTo>
                  <a:lnTo>
                    <a:pt x="1095077" y="1201503"/>
                  </a:lnTo>
                  <a:lnTo>
                    <a:pt x="1103336" y="1187526"/>
                  </a:lnTo>
                  <a:lnTo>
                    <a:pt x="1112230" y="1173549"/>
                  </a:lnTo>
                  <a:lnTo>
                    <a:pt x="1121442" y="1160526"/>
                  </a:lnTo>
                  <a:lnTo>
                    <a:pt x="1131606" y="1147185"/>
                  </a:lnTo>
                  <a:lnTo>
                    <a:pt x="1142407" y="1135432"/>
                  </a:lnTo>
                  <a:lnTo>
                    <a:pt x="1153524" y="1123361"/>
                  </a:lnTo>
                  <a:lnTo>
                    <a:pt x="1165595" y="1112243"/>
                  </a:lnTo>
                  <a:lnTo>
                    <a:pt x="1177665" y="1101443"/>
                  </a:lnTo>
                  <a:lnTo>
                    <a:pt x="1190689" y="1091279"/>
                  </a:lnTo>
                  <a:lnTo>
                    <a:pt x="1204030" y="1081749"/>
                  </a:lnTo>
                  <a:lnTo>
                    <a:pt x="1218007" y="1073173"/>
                  </a:lnTo>
                  <a:lnTo>
                    <a:pt x="1231983" y="1064914"/>
                  </a:lnTo>
                  <a:lnTo>
                    <a:pt x="1246595" y="1057290"/>
                  </a:lnTo>
                  <a:lnTo>
                    <a:pt x="1261525" y="1050620"/>
                  </a:lnTo>
                  <a:lnTo>
                    <a:pt x="1277089" y="1044584"/>
                  </a:lnTo>
                  <a:lnTo>
                    <a:pt x="1292972" y="1039184"/>
                  </a:lnTo>
                  <a:lnTo>
                    <a:pt x="1309172" y="1034737"/>
                  </a:lnTo>
                  <a:lnTo>
                    <a:pt x="1319052" y="1032267"/>
                  </a:lnTo>
                  <a:lnTo>
                    <a:pt x="1266450" y="490366"/>
                  </a:lnTo>
                  <a:close/>
                  <a:moveTo>
                    <a:pt x="1094286" y="0"/>
                  </a:moveTo>
                  <a:lnTo>
                    <a:pt x="1100957" y="0"/>
                  </a:lnTo>
                  <a:lnTo>
                    <a:pt x="1107627" y="952"/>
                  </a:lnTo>
                  <a:lnTo>
                    <a:pt x="1113980" y="2539"/>
                  </a:lnTo>
                  <a:lnTo>
                    <a:pt x="1120333" y="4761"/>
                  </a:lnTo>
                  <a:lnTo>
                    <a:pt x="1126368" y="7300"/>
                  </a:lnTo>
                  <a:lnTo>
                    <a:pt x="1132086" y="10791"/>
                  </a:lnTo>
                  <a:lnTo>
                    <a:pt x="1137168" y="14600"/>
                  </a:lnTo>
                  <a:lnTo>
                    <a:pt x="1142568" y="18726"/>
                  </a:lnTo>
                  <a:lnTo>
                    <a:pt x="1147015" y="23487"/>
                  </a:lnTo>
                  <a:lnTo>
                    <a:pt x="1151145" y="28882"/>
                  </a:lnTo>
                  <a:lnTo>
                    <a:pt x="1154956" y="34595"/>
                  </a:lnTo>
                  <a:lnTo>
                    <a:pt x="1157815" y="40943"/>
                  </a:lnTo>
                  <a:lnTo>
                    <a:pt x="1160674" y="47291"/>
                  </a:lnTo>
                  <a:lnTo>
                    <a:pt x="1231191" y="266290"/>
                  </a:lnTo>
                  <a:lnTo>
                    <a:pt x="1251203" y="263433"/>
                  </a:lnTo>
                  <a:lnTo>
                    <a:pt x="1271532" y="261211"/>
                  </a:lnTo>
                  <a:lnTo>
                    <a:pt x="1291544" y="258990"/>
                  </a:lnTo>
                  <a:lnTo>
                    <a:pt x="1311873" y="257403"/>
                  </a:lnTo>
                  <a:lnTo>
                    <a:pt x="1332202" y="256133"/>
                  </a:lnTo>
                  <a:lnTo>
                    <a:pt x="1352531" y="255181"/>
                  </a:lnTo>
                  <a:lnTo>
                    <a:pt x="1373178" y="254546"/>
                  </a:lnTo>
                  <a:lnTo>
                    <a:pt x="1393825" y="254546"/>
                  </a:lnTo>
                  <a:lnTo>
                    <a:pt x="1414154" y="254546"/>
                  </a:lnTo>
                  <a:lnTo>
                    <a:pt x="1435119" y="255181"/>
                  </a:lnTo>
                  <a:lnTo>
                    <a:pt x="1455448" y="256133"/>
                  </a:lnTo>
                  <a:lnTo>
                    <a:pt x="1475778" y="257403"/>
                  </a:lnTo>
                  <a:lnTo>
                    <a:pt x="1496107" y="258990"/>
                  </a:lnTo>
                  <a:lnTo>
                    <a:pt x="1515801" y="261211"/>
                  </a:lnTo>
                  <a:lnTo>
                    <a:pt x="1536130" y="263433"/>
                  </a:lnTo>
                  <a:lnTo>
                    <a:pt x="1556142" y="266290"/>
                  </a:lnTo>
                  <a:lnTo>
                    <a:pt x="1627294" y="47291"/>
                  </a:lnTo>
                  <a:lnTo>
                    <a:pt x="1629835" y="40626"/>
                  </a:lnTo>
                  <a:lnTo>
                    <a:pt x="1633012" y="34595"/>
                  </a:lnTo>
                  <a:lnTo>
                    <a:pt x="1636823" y="28882"/>
                  </a:lnTo>
                  <a:lnTo>
                    <a:pt x="1640953" y="23487"/>
                  </a:lnTo>
                  <a:lnTo>
                    <a:pt x="1645400" y="18726"/>
                  </a:lnTo>
                  <a:lnTo>
                    <a:pt x="1650164" y="14600"/>
                  </a:lnTo>
                  <a:lnTo>
                    <a:pt x="1655882" y="10474"/>
                  </a:lnTo>
                  <a:lnTo>
                    <a:pt x="1661600" y="7300"/>
                  </a:lnTo>
                  <a:lnTo>
                    <a:pt x="1667635" y="4761"/>
                  </a:lnTo>
                  <a:lnTo>
                    <a:pt x="1673670" y="2539"/>
                  </a:lnTo>
                  <a:lnTo>
                    <a:pt x="1680023" y="952"/>
                  </a:lnTo>
                  <a:lnTo>
                    <a:pt x="1686694" y="0"/>
                  </a:lnTo>
                  <a:lnTo>
                    <a:pt x="1693682" y="0"/>
                  </a:lnTo>
                  <a:lnTo>
                    <a:pt x="1700352" y="317"/>
                  </a:lnTo>
                  <a:lnTo>
                    <a:pt x="1707023" y="1270"/>
                  </a:lnTo>
                  <a:lnTo>
                    <a:pt x="1714011" y="2857"/>
                  </a:lnTo>
                  <a:lnTo>
                    <a:pt x="1934774" y="75221"/>
                  </a:lnTo>
                  <a:lnTo>
                    <a:pt x="1941762" y="77443"/>
                  </a:lnTo>
                  <a:lnTo>
                    <a:pt x="1947798" y="80617"/>
                  </a:lnTo>
                  <a:lnTo>
                    <a:pt x="1953833" y="84108"/>
                  </a:lnTo>
                  <a:lnTo>
                    <a:pt x="1958915" y="88234"/>
                  </a:lnTo>
                  <a:lnTo>
                    <a:pt x="1963997" y="93312"/>
                  </a:lnTo>
                  <a:lnTo>
                    <a:pt x="1968127" y="98073"/>
                  </a:lnTo>
                  <a:lnTo>
                    <a:pt x="1971621" y="103469"/>
                  </a:lnTo>
                  <a:lnTo>
                    <a:pt x="1975115" y="108864"/>
                  </a:lnTo>
                  <a:lnTo>
                    <a:pt x="1977656" y="114895"/>
                  </a:lnTo>
                  <a:lnTo>
                    <a:pt x="1980197" y="121243"/>
                  </a:lnTo>
                  <a:lnTo>
                    <a:pt x="1981468" y="127908"/>
                  </a:lnTo>
                  <a:lnTo>
                    <a:pt x="1982421" y="134573"/>
                  </a:lnTo>
                  <a:lnTo>
                    <a:pt x="1982738" y="141238"/>
                  </a:lnTo>
                  <a:lnTo>
                    <a:pt x="1981786" y="148221"/>
                  </a:lnTo>
                  <a:lnTo>
                    <a:pt x="1980833" y="154886"/>
                  </a:lnTo>
                  <a:lnTo>
                    <a:pt x="1979244" y="161551"/>
                  </a:lnTo>
                  <a:lnTo>
                    <a:pt x="1907774" y="380550"/>
                  </a:lnTo>
                  <a:lnTo>
                    <a:pt x="1925880" y="390389"/>
                  </a:lnTo>
                  <a:lnTo>
                    <a:pt x="1943986" y="400228"/>
                  </a:lnTo>
                  <a:lnTo>
                    <a:pt x="1961456" y="410702"/>
                  </a:lnTo>
                  <a:lnTo>
                    <a:pt x="1978927" y="421175"/>
                  </a:lnTo>
                  <a:lnTo>
                    <a:pt x="1996397" y="431967"/>
                  </a:lnTo>
                  <a:lnTo>
                    <a:pt x="2013232" y="443393"/>
                  </a:lnTo>
                  <a:lnTo>
                    <a:pt x="2029750" y="454501"/>
                  </a:lnTo>
                  <a:lnTo>
                    <a:pt x="2046585" y="466562"/>
                  </a:lnTo>
                  <a:lnTo>
                    <a:pt x="2062785" y="478623"/>
                  </a:lnTo>
                  <a:lnTo>
                    <a:pt x="2078985" y="491001"/>
                  </a:lnTo>
                  <a:lnTo>
                    <a:pt x="2094867" y="503697"/>
                  </a:lnTo>
                  <a:lnTo>
                    <a:pt x="2110432" y="516709"/>
                  </a:lnTo>
                  <a:lnTo>
                    <a:pt x="2125679" y="529723"/>
                  </a:lnTo>
                  <a:lnTo>
                    <a:pt x="2140925" y="543370"/>
                  </a:lnTo>
                  <a:lnTo>
                    <a:pt x="2155855" y="557335"/>
                  </a:lnTo>
                  <a:lnTo>
                    <a:pt x="2170466" y="571301"/>
                  </a:lnTo>
                  <a:lnTo>
                    <a:pt x="2357242" y="435775"/>
                  </a:lnTo>
                  <a:lnTo>
                    <a:pt x="2362959" y="431967"/>
                  </a:lnTo>
                  <a:lnTo>
                    <a:pt x="2369312" y="428793"/>
                  </a:lnTo>
                  <a:lnTo>
                    <a:pt x="2375347" y="426571"/>
                  </a:lnTo>
                  <a:lnTo>
                    <a:pt x="2382018" y="424667"/>
                  </a:lnTo>
                  <a:lnTo>
                    <a:pt x="2388371" y="423397"/>
                  </a:lnTo>
                  <a:lnTo>
                    <a:pt x="2395041" y="422762"/>
                  </a:lnTo>
                  <a:lnTo>
                    <a:pt x="2401712" y="422762"/>
                  </a:lnTo>
                  <a:lnTo>
                    <a:pt x="2408065" y="423397"/>
                  </a:lnTo>
                  <a:lnTo>
                    <a:pt x="2414418" y="424984"/>
                  </a:lnTo>
                  <a:lnTo>
                    <a:pt x="2420770" y="426888"/>
                  </a:lnTo>
                  <a:lnTo>
                    <a:pt x="2426806" y="429428"/>
                  </a:lnTo>
                  <a:lnTo>
                    <a:pt x="2432841" y="432601"/>
                  </a:lnTo>
                  <a:lnTo>
                    <a:pt x="2438559" y="436093"/>
                  </a:lnTo>
                  <a:lnTo>
                    <a:pt x="2443959" y="440854"/>
                  </a:lnTo>
                  <a:lnTo>
                    <a:pt x="2448406" y="445614"/>
                  </a:lnTo>
                  <a:lnTo>
                    <a:pt x="2452853" y="451327"/>
                  </a:lnTo>
                  <a:lnTo>
                    <a:pt x="2589757" y="638904"/>
                  </a:lnTo>
                  <a:lnTo>
                    <a:pt x="2593569" y="644935"/>
                  </a:lnTo>
                  <a:lnTo>
                    <a:pt x="2596746" y="650965"/>
                  </a:lnTo>
                  <a:lnTo>
                    <a:pt x="2599287" y="657313"/>
                  </a:lnTo>
                  <a:lnTo>
                    <a:pt x="2601193" y="663661"/>
                  </a:lnTo>
                  <a:lnTo>
                    <a:pt x="2602463" y="670326"/>
                  </a:lnTo>
                  <a:lnTo>
                    <a:pt x="2602781" y="676991"/>
                  </a:lnTo>
                  <a:lnTo>
                    <a:pt x="2602781" y="683656"/>
                  </a:lnTo>
                  <a:lnTo>
                    <a:pt x="2601828" y="690004"/>
                  </a:lnTo>
                  <a:lnTo>
                    <a:pt x="2600557" y="696352"/>
                  </a:lnTo>
                  <a:lnTo>
                    <a:pt x="2598652" y="703017"/>
                  </a:lnTo>
                  <a:lnTo>
                    <a:pt x="2596428" y="709047"/>
                  </a:lnTo>
                  <a:lnTo>
                    <a:pt x="2592934" y="715078"/>
                  </a:lnTo>
                  <a:lnTo>
                    <a:pt x="2589122" y="720473"/>
                  </a:lnTo>
                  <a:lnTo>
                    <a:pt x="2584993" y="725869"/>
                  </a:lnTo>
                  <a:lnTo>
                    <a:pt x="2580228" y="730630"/>
                  </a:lnTo>
                  <a:lnTo>
                    <a:pt x="2574828" y="734756"/>
                  </a:lnTo>
                  <a:lnTo>
                    <a:pt x="2388053" y="870281"/>
                  </a:lnTo>
                  <a:lnTo>
                    <a:pt x="2396629" y="888372"/>
                  </a:lnTo>
                  <a:lnTo>
                    <a:pt x="2405524" y="906781"/>
                  </a:lnTo>
                  <a:lnTo>
                    <a:pt x="2413465" y="925189"/>
                  </a:lnTo>
                  <a:lnTo>
                    <a:pt x="2421088" y="943598"/>
                  </a:lnTo>
                  <a:lnTo>
                    <a:pt x="2428712" y="962324"/>
                  </a:lnTo>
                  <a:lnTo>
                    <a:pt x="2436017" y="981367"/>
                  </a:lnTo>
                  <a:lnTo>
                    <a:pt x="2442688" y="1000411"/>
                  </a:lnTo>
                  <a:lnTo>
                    <a:pt x="2449041" y="1019454"/>
                  </a:lnTo>
                  <a:lnTo>
                    <a:pt x="2455394" y="1039132"/>
                  </a:lnTo>
                  <a:lnTo>
                    <a:pt x="2461111" y="1058810"/>
                  </a:lnTo>
                  <a:lnTo>
                    <a:pt x="2466829" y="1078171"/>
                  </a:lnTo>
                  <a:lnTo>
                    <a:pt x="2471594" y="1098167"/>
                  </a:lnTo>
                  <a:lnTo>
                    <a:pt x="2476676" y="1118162"/>
                  </a:lnTo>
                  <a:lnTo>
                    <a:pt x="2480805" y="1138158"/>
                  </a:lnTo>
                  <a:lnTo>
                    <a:pt x="2484935" y="1158470"/>
                  </a:lnTo>
                  <a:lnTo>
                    <a:pt x="2488746" y="1178783"/>
                  </a:lnTo>
                  <a:lnTo>
                    <a:pt x="2718721" y="1178783"/>
                  </a:lnTo>
                  <a:lnTo>
                    <a:pt x="2725709" y="1179101"/>
                  </a:lnTo>
                  <a:lnTo>
                    <a:pt x="2732698" y="1180370"/>
                  </a:lnTo>
                  <a:lnTo>
                    <a:pt x="2739368" y="1181640"/>
                  </a:lnTo>
                  <a:lnTo>
                    <a:pt x="2745403" y="1184496"/>
                  </a:lnTo>
                  <a:lnTo>
                    <a:pt x="2751439" y="1187035"/>
                  </a:lnTo>
                  <a:lnTo>
                    <a:pt x="2757156" y="1190527"/>
                  </a:lnTo>
                  <a:lnTo>
                    <a:pt x="2762239" y="1194653"/>
                  </a:lnTo>
                  <a:lnTo>
                    <a:pt x="2767321" y="1199096"/>
                  </a:lnTo>
                  <a:lnTo>
                    <a:pt x="2771768" y="1203857"/>
                  </a:lnTo>
                  <a:lnTo>
                    <a:pt x="2775897" y="1209253"/>
                  </a:lnTo>
                  <a:lnTo>
                    <a:pt x="2779391" y="1214966"/>
                  </a:lnTo>
                  <a:lnTo>
                    <a:pt x="2782250" y="1220361"/>
                  </a:lnTo>
                  <a:lnTo>
                    <a:pt x="2784474" y="1226709"/>
                  </a:lnTo>
                  <a:lnTo>
                    <a:pt x="2786062" y="1233692"/>
                  </a:lnTo>
                  <a:lnTo>
                    <a:pt x="2787015" y="1240357"/>
                  </a:lnTo>
                  <a:lnTo>
                    <a:pt x="2787650" y="1247022"/>
                  </a:lnTo>
                  <a:lnTo>
                    <a:pt x="2787650" y="1479986"/>
                  </a:lnTo>
                  <a:lnTo>
                    <a:pt x="2787015" y="1486651"/>
                  </a:lnTo>
                  <a:lnTo>
                    <a:pt x="2786380" y="1493951"/>
                  </a:lnTo>
                  <a:lnTo>
                    <a:pt x="2784474" y="1500299"/>
                  </a:lnTo>
                  <a:lnTo>
                    <a:pt x="2782250" y="1506646"/>
                  </a:lnTo>
                  <a:lnTo>
                    <a:pt x="2779391" y="1512677"/>
                  </a:lnTo>
                  <a:lnTo>
                    <a:pt x="2775897" y="1518390"/>
                  </a:lnTo>
                  <a:lnTo>
                    <a:pt x="2771768" y="1523785"/>
                  </a:lnTo>
                  <a:lnTo>
                    <a:pt x="2767639" y="1528546"/>
                  </a:lnTo>
                  <a:lnTo>
                    <a:pt x="2762556" y="1532672"/>
                  </a:lnTo>
                  <a:lnTo>
                    <a:pt x="2757156" y="1536798"/>
                  </a:lnTo>
                  <a:lnTo>
                    <a:pt x="2751439" y="1540290"/>
                  </a:lnTo>
                  <a:lnTo>
                    <a:pt x="2745403" y="1543146"/>
                  </a:lnTo>
                  <a:lnTo>
                    <a:pt x="2739368" y="1545368"/>
                  </a:lnTo>
                  <a:lnTo>
                    <a:pt x="2732698" y="1546955"/>
                  </a:lnTo>
                  <a:lnTo>
                    <a:pt x="2725709" y="1548224"/>
                  </a:lnTo>
                  <a:lnTo>
                    <a:pt x="2719039" y="1548542"/>
                  </a:lnTo>
                  <a:lnTo>
                    <a:pt x="2488746" y="1548542"/>
                  </a:lnTo>
                  <a:lnTo>
                    <a:pt x="2484935" y="1568855"/>
                  </a:lnTo>
                  <a:lnTo>
                    <a:pt x="2480805" y="1589168"/>
                  </a:lnTo>
                  <a:lnTo>
                    <a:pt x="2476676" y="1609163"/>
                  </a:lnTo>
                  <a:lnTo>
                    <a:pt x="2471594" y="1629476"/>
                  </a:lnTo>
                  <a:lnTo>
                    <a:pt x="2466829" y="1648837"/>
                  </a:lnTo>
                  <a:lnTo>
                    <a:pt x="2461111" y="1668832"/>
                  </a:lnTo>
                  <a:lnTo>
                    <a:pt x="2455394" y="1688510"/>
                  </a:lnTo>
                  <a:lnTo>
                    <a:pt x="2449041" y="1707554"/>
                  </a:lnTo>
                  <a:lnTo>
                    <a:pt x="2442688" y="1726914"/>
                  </a:lnTo>
                  <a:lnTo>
                    <a:pt x="2436017" y="1745958"/>
                  </a:lnTo>
                  <a:lnTo>
                    <a:pt x="2428712" y="1764684"/>
                  </a:lnTo>
                  <a:lnTo>
                    <a:pt x="2421088" y="1783410"/>
                  </a:lnTo>
                  <a:lnTo>
                    <a:pt x="2413465" y="1802453"/>
                  </a:lnTo>
                  <a:lnTo>
                    <a:pt x="2405524" y="1820862"/>
                  </a:lnTo>
                  <a:lnTo>
                    <a:pt x="2396629" y="1838953"/>
                  </a:lnTo>
                  <a:lnTo>
                    <a:pt x="2388053" y="1857044"/>
                  </a:lnTo>
                  <a:lnTo>
                    <a:pt x="2574828" y="1992252"/>
                  </a:lnTo>
                  <a:lnTo>
                    <a:pt x="2580228" y="1996378"/>
                  </a:lnTo>
                  <a:lnTo>
                    <a:pt x="2584993" y="2001456"/>
                  </a:lnTo>
                  <a:lnTo>
                    <a:pt x="2589122" y="2006534"/>
                  </a:lnTo>
                  <a:lnTo>
                    <a:pt x="2592934" y="2012247"/>
                  </a:lnTo>
                  <a:lnTo>
                    <a:pt x="2596428" y="2018278"/>
                  </a:lnTo>
                  <a:lnTo>
                    <a:pt x="2598652" y="2024308"/>
                  </a:lnTo>
                  <a:lnTo>
                    <a:pt x="2600557" y="2030656"/>
                  </a:lnTo>
                  <a:lnTo>
                    <a:pt x="2601828" y="2037004"/>
                  </a:lnTo>
                  <a:lnTo>
                    <a:pt x="2602781" y="2043352"/>
                  </a:lnTo>
                  <a:lnTo>
                    <a:pt x="2602781" y="2050334"/>
                  </a:lnTo>
                  <a:lnTo>
                    <a:pt x="2602463" y="2056682"/>
                  </a:lnTo>
                  <a:lnTo>
                    <a:pt x="2601193" y="2063347"/>
                  </a:lnTo>
                  <a:lnTo>
                    <a:pt x="2599287" y="2069695"/>
                  </a:lnTo>
                  <a:lnTo>
                    <a:pt x="2596746" y="2076360"/>
                  </a:lnTo>
                  <a:lnTo>
                    <a:pt x="2593569" y="2082073"/>
                  </a:lnTo>
                  <a:lnTo>
                    <a:pt x="2589757" y="2087786"/>
                  </a:lnTo>
                  <a:lnTo>
                    <a:pt x="2452853" y="2276315"/>
                  </a:lnTo>
                  <a:lnTo>
                    <a:pt x="2448406" y="2281711"/>
                  </a:lnTo>
                  <a:lnTo>
                    <a:pt x="2443959" y="2286472"/>
                  </a:lnTo>
                  <a:lnTo>
                    <a:pt x="2438559" y="2290915"/>
                  </a:lnTo>
                  <a:lnTo>
                    <a:pt x="2432841" y="2294406"/>
                  </a:lnTo>
                  <a:lnTo>
                    <a:pt x="2426806" y="2297898"/>
                  </a:lnTo>
                  <a:lnTo>
                    <a:pt x="2420770" y="2300437"/>
                  </a:lnTo>
                  <a:lnTo>
                    <a:pt x="2414418" y="2302341"/>
                  </a:lnTo>
                  <a:lnTo>
                    <a:pt x="2408065" y="2303293"/>
                  </a:lnTo>
                  <a:lnTo>
                    <a:pt x="2401712" y="2304245"/>
                  </a:lnTo>
                  <a:lnTo>
                    <a:pt x="2395041" y="2304563"/>
                  </a:lnTo>
                  <a:lnTo>
                    <a:pt x="2388371" y="2303611"/>
                  </a:lnTo>
                  <a:lnTo>
                    <a:pt x="2381700" y="2302658"/>
                  </a:lnTo>
                  <a:lnTo>
                    <a:pt x="2375347" y="2300754"/>
                  </a:lnTo>
                  <a:lnTo>
                    <a:pt x="2368994" y="2298532"/>
                  </a:lnTo>
                  <a:lnTo>
                    <a:pt x="2362959" y="2295041"/>
                  </a:lnTo>
                  <a:lnTo>
                    <a:pt x="2357242" y="2291232"/>
                  </a:lnTo>
                  <a:lnTo>
                    <a:pt x="2170466" y="2156025"/>
                  </a:lnTo>
                  <a:lnTo>
                    <a:pt x="2155855" y="2170307"/>
                  </a:lnTo>
                  <a:lnTo>
                    <a:pt x="2140925" y="2183638"/>
                  </a:lnTo>
                  <a:lnTo>
                    <a:pt x="2125679" y="2197285"/>
                  </a:lnTo>
                  <a:lnTo>
                    <a:pt x="2110432" y="2210616"/>
                  </a:lnTo>
                  <a:lnTo>
                    <a:pt x="2094867" y="2223629"/>
                  </a:lnTo>
                  <a:lnTo>
                    <a:pt x="2078985" y="2236007"/>
                  </a:lnTo>
                  <a:lnTo>
                    <a:pt x="2062785" y="2248385"/>
                  </a:lnTo>
                  <a:lnTo>
                    <a:pt x="2046585" y="2260446"/>
                  </a:lnTo>
                  <a:lnTo>
                    <a:pt x="2030068" y="2272506"/>
                  </a:lnTo>
                  <a:lnTo>
                    <a:pt x="2013232" y="2283932"/>
                  </a:lnTo>
                  <a:lnTo>
                    <a:pt x="1996397" y="2295041"/>
                  </a:lnTo>
                  <a:lnTo>
                    <a:pt x="1978927" y="2306150"/>
                  </a:lnTo>
                  <a:lnTo>
                    <a:pt x="1961456" y="2316624"/>
                  </a:lnTo>
                  <a:lnTo>
                    <a:pt x="1943986" y="2327097"/>
                  </a:lnTo>
                  <a:lnTo>
                    <a:pt x="1925880" y="2336936"/>
                  </a:lnTo>
                  <a:lnTo>
                    <a:pt x="1907774" y="2346776"/>
                  </a:lnTo>
                  <a:lnTo>
                    <a:pt x="1979244" y="2565457"/>
                  </a:lnTo>
                  <a:lnTo>
                    <a:pt x="1980833" y="2572439"/>
                  </a:lnTo>
                  <a:lnTo>
                    <a:pt x="1981786" y="2579422"/>
                  </a:lnTo>
                  <a:lnTo>
                    <a:pt x="1982738" y="2586404"/>
                  </a:lnTo>
                  <a:lnTo>
                    <a:pt x="1982421" y="2592752"/>
                  </a:lnTo>
                  <a:lnTo>
                    <a:pt x="1981468" y="2599417"/>
                  </a:lnTo>
                  <a:lnTo>
                    <a:pt x="1980197" y="2605765"/>
                  </a:lnTo>
                  <a:lnTo>
                    <a:pt x="1977656" y="2612113"/>
                  </a:lnTo>
                  <a:lnTo>
                    <a:pt x="1975115" y="2618143"/>
                  </a:lnTo>
                  <a:lnTo>
                    <a:pt x="1971621" y="2623856"/>
                  </a:lnTo>
                  <a:lnTo>
                    <a:pt x="1968127" y="2629252"/>
                  </a:lnTo>
                  <a:lnTo>
                    <a:pt x="1963997" y="2634013"/>
                  </a:lnTo>
                  <a:lnTo>
                    <a:pt x="1958915" y="2638774"/>
                  </a:lnTo>
                  <a:lnTo>
                    <a:pt x="1953833" y="2642900"/>
                  </a:lnTo>
                  <a:lnTo>
                    <a:pt x="1948115" y="2646391"/>
                  </a:lnTo>
                  <a:lnTo>
                    <a:pt x="1941762" y="2649565"/>
                  </a:lnTo>
                  <a:lnTo>
                    <a:pt x="1935409" y="2652104"/>
                  </a:lnTo>
                  <a:lnTo>
                    <a:pt x="1714011" y="2724151"/>
                  </a:lnTo>
                  <a:lnTo>
                    <a:pt x="1707023" y="2725738"/>
                  </a:lnTo>
                  <a:lnTo>
                    <a:pt x="1700352" y="2727008"/>
                  </a:lnTo>
                  <a:lnTo>
                    <a:pt x="1693682" y="2727325"/>
                  </a:lnTo>
                  <a:lnTo>
                    <a:pt x="1686694" y="2727325"/>
                  </a:lnTo>
                  <a:lnTo>
                    <a:pt x="1680023" y="2726056"/>
                  </a:lnTo>
                  <a:lnTo>
                    <a:pt x="1673670" y="2724786"/>
                  </a:lnTo>
                  <a:lnTo>
                    <a:pt x="1667635" y="2722564"/>
                  </a:lnTo>
                  <a:lnTo>
                    <a:pt x="1661600" y="2719708"/>
                  </a:lnTo>
                  <a:lnTo>
                    <a:pt x="1655564" y="2716851"/>
                  </a:lnTo>
                  <a:lnTo>
                    <a:pt x="1650164" y="2712725"/>
                  </a:lnTo>
                  <a:lnTo>
                    <a:pt x="1645400" y="2708599"/>
                  </a:lnTo>
                  <a:lnTo>
                    <a:pt x="1640953" y="2703521"/>
                  </a:lnTo>
                  <a:lnTo>
                    <a:pt x="1636823" y="2698443"/>
                  </a:lnTo>
                  <a:lnTo>
                    <a:pt x="1633012" y="2692730"/>
                  </a:lnTo>
                  <a:lnTo>
                    <a:pt x="1629835" y="2686382"/>
                  </a:lnTo>
                  <a:lnTo>
                    <a:pt x="1627294" y="2680034"/>
                  </a:lnTo>
                  <a:lnTo>
                    <a:pt x="1556142" y="2460718"/>
                  </a:lnTo>
                  <a:lnTo>
                    <a:pt x="1536130" y="2463575"/>
                  </a:lnTo>
                  <a:lnTo>
                    <a:pt x="1516436" y="2465796"/>
                  </a:lnTo>
                  <a:lnTo>
                    <a:pt x="1496107" y="2467701"/>
                  </a:lnTo>
                  <a:lnTo>
                    <a:pt x="1475778" y="2469605"/>
                  </a:lnTo>
                  <a:lnTo>
                    <a:pt x="1455448" y="2470875"/>
                  </a:lnTo>
                  <a:lnTo>
                    <a:pt x="1435119" y="2471827"/>
                  </a:lnTo>
                  <a:lnTo>
                    <a:pt x="1414154" y="2472144"/>
                  </a:lnTo>
                  <a:lnTo>
                    <a:pt x="1393825" y="2472779"/>
                  </a:lnTo>
                  <a:lnTo>
                    <a:pt x="1373178" y="2472144"/>
                  </a:lnTo>
                  <a:lnTo>
                    <a:pt x="1352531" y="2471827"/>
                  </a:lnTo>
                  <a:lnTo>
                    <a:pt x="1332202" y="2470875"/>
                  </a:lnTo>
                  <a:lnTo>
                    <a:pt x="1311873" y="2469605"/>
                  </a:lnTo>
                  <a:lnTo>
                    <a:pt x="1291544" y="2467701"/>
                  </a:lnTo>
                  <a:lnTo>
                    <a:pt x="1271532" y="2465796"/>
                  </a:lnTo>
                  <a:lnTo>
                    <a:pt x="1251203" y="2463575"/>
                  </a:lnTo>
                  <a:lnTo>
                    <a:pt x="1231191" y="2460718"/>
                  </a:lnTo>
                  <a:lnTo>
                    <a:pt x="1160674" y="2680034"/>
                  </a:lnTo>
                  <a:lnTo>
                    <a:pt x="1157815" y="2686699"/>
                  </a:lnTo>
                  <a:lnTo>
                    <a:pt x="1154956" y="2692730"/>
                  </a:lnTo>
                  <a:lnTo>
                    <a:pt x="1151145" y="2698443"/>
                  </a:lnTo>
                  <a:lnTo>
                    <a:pt x="1147015" y="2703521"/>
                  </a:lnTo>
                  <a:lnTo>
                    <a:pt x="1142568" y="2708599"/>
                  </a:lnTo>
                  <a:lnTo>
                    <a:pt x="1137168" y="2712725"/>
                  </a:lnTo>
                  <a:lnTo>
                    <a:pt x="1132086" y="2716851"/>
                  </a:lnTo>
                  <a:lnTo>
                    <a:pt x="1126368" y="2719708"/>
                  </a:lnTo>
                  <a:lnTo>
                    <a:pt x="1120333" y="2722564"/>
                  </a:lnTo>
                  <a:lnTo>
                    <a:pt x="1113980" y="2724786"/>
                  </a:lnTo>
                  <a:lnTo>
                    <a:pt x="1107627" y="2726056"/>
                  </a:lnTo>
                  <a:lnTo>
                    <a:pt x="1100639" y="2727325"/>
                  </a:lnTo>
                  <a:lnTo>
                    <a:pt x="1094286" y="2727325"/>
                  </a:lnTo>
                  <a:lnTo>
                    <a:pt x="1087616" y="2727008"/>
                  </a:lnTo>
                  <a:lnTo>
                    <a:pt x="1080628" y="2725738"/>
                  </a:lnTo>
                  <a:lnTo>
                    <a:pt x="1073639" y="2723834"/>
                  </a:lnTo>
                  <a:lnTo>
                    <a:pt x="852558" y="2652104"/>
                  </a:lnTo>
                  <a:lnTo>
                    <a:pt x="845888" y="2649565"/>
                  </a:lnTo>
                  <a:lnTo>
                    <a:pt x="839852" y="2646391"/>
                  </a:lnTo>
                  <a:lnTo>
                    <a:pt x="834135" y="2642900"/>
                  </a:lnTo>
                  <a:lnTo>
                    <a:pt x="829052" y="2638774"/>
                  </a:lnTo>
                  <a:lnTo>
                    <a:pt x="823970" y="2634013"/>
                  </a:lnTo>
                  <a:lnTo>
                    <a:pt x="819523" y="2629252"/>
                  </a:lnTo>
                  <a:lnTo>
                    <a:pt x="815711" y="2623856"/>
                  </a:lnTo>
                  <a:lnTo>
                    <a:pt x="812853" y="2618143"/>
                  </a:lnTo>
                  <a:lnTo>
                    <a:pt x="809676" y="2612113"/>
                  </a:lnTo>
                  <a:lnTo>
                    <a:pt x="807770" y="2605765"/>
                  </a:lnTo>
                  <a:lnTo>
                    <a:pt x="806182" y="2599417"/>
                  </a:lnTo>
                  <a:lnTo>
                    <a:pt x="805229" y="2592752"/>
                  </a:lnTo>
                  <a:lnTo>
                    <a:pt x="805229" y="2586404"/>
                  </a:lnTo>
                  <a:lnTo>
                    <a:pt x="805547" y="2579422"/>
                  </a:lnTo>
                  <a:lnTo>
                    <a:pt x="806817" y="2572439"/>
                  </a:lnTo>
                  <a:lnTo>
                    <a:pt x="808088" y="2565457"/>
                  </a:lnTo>
                  <a:lnTo>
                    <a:pt x="879876" y="2346776"/>
                  </a:lnTo>
                  <a:lnTo>
                    <a:pt x="861770" y="2336936"/>
                  </a:lnTo>
                  <a:lnTo>
                    <a:pt x="843982" y="2327097"/>
                  </a:lnTo>
                  <a:lnTo>
                    <a:pt x="826194" y="2316624"/>
                  </a:lnTo>
                  <a:lnTo>
                    <a:pt x="808723" y="2306150"/>
                  </a:lnTo>
                  <a:lnTo>
                    <a:pt x="791570" y="2295041"/>
                  </a:lnTo>
                  <a:lnTo>
                    <a:pt x="774418" y="2283932"/>
                  </a:lnTo>
                  <a:lnTo>
                    <a:pt x="757900" y="2272506"/>
                  </a:lnTo>
                  <a:lnTo>
                    <a:pt x="741065" y="2260446"/>
                  </a:lnTo>
                  <a:lnTo>
                    <a:pt x="724547" y="2248385"/>
                  </a:lnTo>
                  <a:lnTo>
                    <a:pt x="708665" y="2236007"/>
                  </a:lnTo>
                  <a:lnTo>
                    <a:pt x="692783" y="2223311"/>
                  </a:lnTo>
                  <a:lnTo>
                    <a:pt x="677218" y="2210616"/>
                  </a:lnTo>
                  <a:lnTo>
                    <a:pt x="661654" y="2197285"/>
                  </a:lnTo>
                  <a:lnTo>
                    <a:pt x="646724" y="2183638"/>
                  </a:lnTo>
                  <a:lnTo>
                    <a:pt x="631795" y="2169990"/>
                  </a:lnTo>
                  <a:lnTo>
                    <a:pt x="616866" y="2155707"/>
                  </a:lnTo>
                  <a:lnTo>
                    <a:pt x="430726" y="2291232"/>
                  </a:lnTo>
                  <a:lnTo>
                    <a:pt x="424691" y="2295041"/>
                  </a:lnTo>
                  <a:lnTo>
                    <a:pt x="418655" y="2298532"/>
                  </a:lnTo>
                  <a:lnTo>
                    <a:pt x="412303" y="2300754"/>
                  </a:lnTo>
                  <a:lnTo>
                    <a:pt x="405632" y="2302658"/>
                  </a:lnTo>
                  <a:lnTo>
                    <a:pt x="399279" y="2303611"/>
                  </a:lnTo>
                  <a:lnTo>
                    <a:pt x="392609" y="2304563"/>
                  </a:lnTo>
                  <a:lnTo>
                    <a:pt x="385938" y="2304563"/>
                  </a:lnTo>
                  <a:lnTo>
                    <a:pt x="379585" y="2303611"/>
                  </a:lnTo>
                  <a:lnTo>
                    <a:pt x="372915" y="2302341"/>
                  </a:lnTo>
                  <a:lnTo>
                    <a:pt x="366562" y="2300437"/>
                  </a:lnTo>
                  <a:lnTo>
                    <a:pt x="360527" y="2297898"/>
                  </a:lnTo>
                  <a:lnTo>
                    <a:pt x="354491" y="2294724"/>
                  </a:lnTo>
                  <a:lnTo>
                    <a:pt x="349409" y="2290915"/>
                  </a:lnTo>
                  <a:lnTo>
                    <a:pt x="344009" y="2286472"/>
                  </a:lnTo>
                  <a:lnTo>
                    <a:pt x="339244" y="2281711"/>
                  </a:lnTo>
                  <a:lnTo>
                    <a:pt x="334797" y="2276315"/>
                  </a:lnTo>
                  <a:lnTo>
                    <a:pt x="197575" y="2087786"/>
                  </a:lnTo>
                  <a:lnTo>
                    <a:pt x="193763" y="2082073"/>
                  </a:lnTo>
                  <a:lnTo>
                    <a:pt x="190904" y="2076360"/>
                  </a:lnTo>
                  <a:lnTo>
                    <a:pt x="188363" y="2069695"/>
                  </a:lnTo>
                  <a:lnTo>
                    <a:pt x="186457" y="2063347"/>
                  </a:lnTo>
                  <a:lnTo>
                    <a:pt x="185187" y="2056682"/>
                  </a:lnTo>
                  <a:lnTo>
                    <a:pt x="184869" y="2050334"/>
                  </a:lnTo>
                  <a:lnTo>
                    <a:pt x="184869" y="2043352"/>
                  </a:lnTo>
                  <a:lnTo>
                    <a:pt x="185504" y="2037004"/>
                  </a:lnTo>
                  <a:lnTo>
                    <a:pt x="187092" y="2030656"/>
                  </a:lnTo>
                  <a:lnTo>
                    <a:pt x="188998" y="2024308"/>
                  </a:lnTo>
                  <a:lnTo>
                    <a:pt x="191540" y="2018278"/>
                  </a:lnTo>
                  <a:lnTo>
                    <a:pt x="194716" y="2012247"/>
                  </a:lnTo>
                  <a:lnTo>
                    <a:pt x="198528" y="2006534"/>
                  </a:lnTo>
                  <a:lnTo>
                    <a:pt x="202657" y="2001456"/>
                  </a:lnTo>
                  <a:lnTo>
                    <a:pt x="207422" y="1996695"/>
                  </a:lnTo>
                  <a:lnTo>
                    <a:pt x="213139" y="1992252"/>
                  </a:lnTo>
                  <a:lnTo>
                    <a:pt x="399279" y="1857044"/>
                  </a:lnTo>
                  <a:lnTo>
                    <a:pt x="390703" y="1838953"/>
                  </a:lnTo>
                  <a:lnTo>
                    <a:pt x="382444" y="1820544"/>
                  </a:lnTo>
                  <a:lnTo>
                    <a:pt x="374185" y="1802453"/>
                  </a:lnTo>
                  <a:lnTo>
                    <a:pt x="366244" y="1783410"/>
                  </a:lnTo>
                  <a:lnTo>
                    <a:pt x="358621" y="1764684"/>
                  </a:lnTo>
                  <a:lnTo>
                    <a:pt x="351632" y="1745958"/>
                  </a:lnTo>
                  <a:lnTo>
                    <a:pt x="344962" y="1726914"/>
                  </a:lnTo>
                  <a:lnTo>
                    <a:pt x="338291" y="1707554"/>
                  </a:lnTo>
                  <a:lnTo>
                    <a:pt x="332256" y="1688510"/>
                  </a:lnTo>
                  <a:lnTo>
                    <a:pt x="326221" y="1668832"/>
                  </a:lnTo>
                  <a:lnTo>
                    <a:pt x="321139" y="1648837"/>
                  </a:lnTo>
                  <a:lnTo>
                    <a:pt x="315739" y="1629476"/>
                  </a:lnTo>
                  <a:lnTo>
                    <a:pt x="311292" y="1609163"/>
                  </a:lnTo>
                  <a:lnTo>
                    <a:pt x="306845" y="1589168"/>
                  </a:lnTo>
                  <a:lnTo>
                    <a:pt x="303033" y="1568855"/>
                  </a:lnTo>
                  <a:lnTo>
                    <a:pt x="299221" y="1548542"/>
                  </a:lnTo>
                  <a:lnTo>
                    <a:pt x="68929" y="1548542"/>
                  </a:lnTo>
                  <a:lnTo>
                    <a:pt x="61623" y="1548224"/>
                  </a:lnTo>
                  <a:lnTo>
                    <a:pt x="54952" y="1546955"/>
                  </a:lnTo>
                  <a:lnTo>
                    <a:pt x="48282" y="1545368"/>
                  </a:lnTo>
                  <a:lnTo>
                    <a:pt x="41929" y="1543146"/>
                  </a:lnTo>
                  <a:lnTo>
                    <a:pt x="36211" y="1540290"/>
                  </a:lnTo>
                  <a:lnTo>
                    <a:pt x="30494" y="1536798"/>
                  </a:lnTo>
                  <a:lnTo>
                    <a:pt x="24776" y="1532672"/>
                  </a:lnTo>
                  <a:lnTo>
                    <a:pt x="20329" y="1528546"/>
                  </a:lnTo>
                  <a:lnTo>
                    <a:pt x="15882" y="1523785"/>
                  </a:lnTo>
                  <a:lnTo>
                    <a:pt x="11753" y="1518390"/>
                  </a:lnTo>
                  <a:lnTo>
                    <a:pt x="8259" y="1512677"/>
                  </a:lnTo>
                  <a:lnTo>
                    <a:pt x="5400" y="1506646"/>
                  </a:lnTo>
                  <a:lnTo>
                    <a:pt x="2859" y="1500299"/>
                  </a:lnTo>
                  <a:lnTo>
                    <a:pt x="1588" y="1493951"/>
                  </a:lnTo>
                  <a:lnTo>
                    <a:pt x="317" y="1486651"/>
                  </a:lnTo>
                  <a:lnTo>
                    <a:pt x="0" y="1479986"/>
                  </a:lnTo>
                  <a:lnTo>
                    <a:pt x="0" y="1247022"/>
                  </a:lnTo>
                  <a:lnTo>
                    <a:pt x="317" y="1240357"/>
                  </a:lnTo>
                  <a:lnTo>
                    <a:pt x="1588" y="1233692"/>
                  </a:lnTo>
                  <a:lnTo>
                    <a:pt x="2859" y="1226709"/>
                  </a:lnTo>
                  <a:lnTo>
                    <a:pt x="5400" y="1220361"/>
                  </a:lnTo>
                  <a:lnTo>
                    <a:pt x="8259" y="1214966"/>
                  </a:lnTo>
                  <a:lnTo>
                    <a:pt x="11753" y="1209253"/>
                  </a:lnTo>
                  <a:lnTo>
                    <a:pt x="15882" y="1203857"/>
                  </a:lnTo>
                  <a:lnTo>
                    <a:pt x="20329" y="1199096"/>
                  </a:lnTo>
                  <a:lnTo>
                    <a:pt x="24776" y="1194653"/>
                  </a:lnTo>
                  <a:lnTo>
                    <a:pt x="30494" y="1190527"/>
                  </a:lnTo>
                  <a:lnTo>
                    <a:pt x="36211" y="1187035"/>
                  </a:lnTo>
                  <a:lnTo>
                    <a:pt x="41929" y="1184496"/>
                  </a:lnTo>
                  <a:lnTo>
                    <a:pt x="48282" y="1181640"/>
                  </a:lnTo>
                  <a:lnTo>
                    <a:pt x="54952" y="1180370"/>
                  </a:lnTo>
                  <a:lnTo>
                    <a:pt x="61623" y="1179101"/>
                  </a:lnTo>
                  <a:lnTo>
                    <a:pt x="68929" y="1178783"/>
                  </a:lnTo>
                  <a:lnTo>
                    <a:pt x="299221" y="1178783"/>
                  </a:lnTo>
                  <a:lnTo>
                    <a:pt x="303033" y="1158470"/>
                  </a:lnTo>
                  <a:lnTo>
                    <a:pt x="306845" y="1138158"/>
                  </a:lnTo>
                  <a:lnTo>
                    <a:pt x="311292" y="1118162"/>
                  </a:lnTo>
                  <a:lnTo>
                    <a:pt x="315739" y="1098167"/>
                  </a:lnTo>
                  <a:lnTo>
                    <a:pt x="321139" y="1078171"/>
                  </a:lnTo>
                  <a:lnTo>
                    <a:pt x="326221" y="1058493"/>
                  </a:lnTo>
                  <a:lnTo>
                    <a:pt x="332256" y="1038815"/>
                  </a:lnTo>
                  <a:lnTo>
                    <a:pt x="338291" y="1019454"/>
                  </a:lnTo>
                  <a:lnTo>
                    <a:pt x="344962" y="1000411"/>
                  </a:lnTo>
                  <a:lnTo>
                    <a:pt x="351632" y="981367"/>
                  </a:lnTo>
                  <a:lnTo>
                    <a:pt x="358621" y="962324"/>
                  </a:lnTo>
                  <a:lnTo>
                    <a:pt x="366244" y="943598"/>
                  </a:lnTo>
                  <a:lnTo>
                    <a:pt x="374185" y="924872"/>
                  </a:lnTo>
                  <a:lnTo>
                    <a:pt x="382444" y="906463"/>
                  </a:lnTo>
                  <a:lnTo>
                    <a:pt x="390703" y="888372"/>
                  </a:lnTo>
                  <a:lnTo>
                    <a:pt x="399279" y="870281"/>
                  </a:lnTo>
                  <a:lnTo>
                    <a:pt x="213139" y="734756"/>
                  </a:lnTo>
                  <a:lnTo>
                    <a:pt x="207422" y="730312"/>
                  </a:lnTo>
                  <a:lnTo>
                    <a:pt x="202657" y="725552"/>
                  </a:lnTo>
                  <a:lnTo>
                    <a:pt x="198528" y="720473"/>
                  </a:lnTo>
                  <a:lnTo>
                    <a:pt x="194716" y="715078"/>
                  </a:lnTo>
                  <a:lnTo>
                    <a:pt x="191540" y="709047"/>
                  </a:lnTo>
                  <a:lnTo>
                    <a:pt x="188998" y="703017"/>
                  </a:lnTo>
                  <a:lnTo>
                    <a:pt x="187092" y="696352"/>
                  </a:lnTo>
                  <a:lnTo>
                    <a:pt x="185504" y="690004"/>
                  </a:lnTo>
                  <a:lnTo>
                    <a:pt x="184869" y="683656"/>
                  </a:lnTo>
                  <a:lnTo>
                    <a:pt x="184869" y="676991"/>
                  </a:lnTo>
                  <a:lnTo>
                    <a:pt x="185187" y="670326"/>
                  </a:lnTo>
                  <a:lnTo>
                    <a:pt x="186457" y="663661"/>
                  </a:lnTo>
                  <a:lnTo>
                    <a:pt x="188363" y="657313"/>
                  </a:lnTo>
                  <a:lnTo>
                    <a:pt x="190904" y="650965"/>
                  </a:lnTo>
                  <a:lnTo>
                    <a:pt x="193763" y="644935"/>
                  </a:lnTo>
                  <a:lnTo>
                    <a:pt x="197575" y="638904"/>
                  </a:lnTo>
                  <a:lnTo>
                    <a:pt x="334797" y="451327"/>
                  </a:lnTo>
                  <a:lnTo>
                    <a:pt x="339244" y="445614"/>
                  </a:lnTo>
                  <a:lnTo>
                    <a:pt x="344009" y="440854"/>
                  </a:lnTo>
                  <a:lnTo>
                    <a:pt x="349409" y="436093"/>
                  </a:lnTo>
                  <a:lnTo>
                    <a:pt x="354491" y="432601"/>
                  </a:lnTo>
                  <a:lnTo>
                    <a:pt x="360527" y="429428"/>
                  </a:lnTo>
                  <a:lnTo>
                    <a:pt x="366562" y="426888"/>
                  </a:lnTo>
                  <a:lnTo>
                    <a:pt x="372915" y="424984"/>
                  </a:lnTo>
                  <a:lnTo>
                    <a:pt x="379585" y="423397"/>
                  </a:lnTo>
                  <a:lnTo>
                    <a:pt x="385938" y="422762"/>
                  </a:lnTo>
                  <a:lnTo>
                    <a:pt x="392609" y="422762"/>
                  </a:lnTo>
                  <a:lnTo>
                    <a:pt x="399279" y="423397"/>
                  </a:lnTo>
                  <a:lnTo>
                    <a:pt x="405632" y="424667"/>
                  </a:lnTo>
                  <a:lnTo>
                    <a:pt x="412303" y="426571"/>
                  </a:lnTo>
                  <a:lnTo>
                    <a:pt x="418655" y="428793"/>
                  </a:lnTo>
                  <a:lnTo>
                    <a:pt x="424691" y="431967"/>
                  </a:lnTo>
                  <a:lnTo>
                    <a:pt x="430726" y="435775"/>
                  </a:lnTo>
                  <a:lnTo>
                    <a:pt x="616866" y="571301"/>
                  </a:lnTo>
                  <a:lnTo>
                    <a:pt x="631795" y="557335"/>
                  </a:lnTo>
                  <a:lnTo>
                    <a:pt x="646724" y="543370"/>
                  </a:lnTo>
                  <a:lnTo>
                    <a:pt x="661654" y="529723"/>
                  </a:lnTo>
                  <a:lnTo>
                    <a:pt x="677218" y="516709"/>
                  </a:lnTo>
                  <a:lnTo>
                    <a:pt x="693101" y="503697"/>
                  </a:lnTo>
                  <a:lnTo>
                    <a:pt x="708665" y="491001"/>
                  </a:lnTo>
                  <a:lnTo>
                    <a:pt x="724547" y="478623"/>
                  </a:lnTo>
                  <a:lnTo>
                    <a:pt x="741065" y="466562"/>
                  </a:lnTo>
                  <a:lnTo>
                    <a:pt x="757900" y="454501"/>
                  </a:lnTo>
                  <a:lnTo>
                    <a:pt x="774418" y="443393"/>
                  </a:lnTo>
                  <a:lnTo>
                    <a:pt x="791570" y="431967"/>
                  </a:lnTo>
                  <a:lnTo>
                    <a:pt x="808723" y="421175"/>
                  </a:lnTo>
                  <a:lnTo>
                    <a:pt x="826194" y="410702"/>
                  </a:lnTo>
                  <a:lnTo>
                    <a:pt x="843982" y="400228"/>
                  </a:lnTo>
                  <a:lnTo>
                    <a:pt x="861770" y="390389"/>
                  </a:lnTo>
                  <a:lnTo>
                    <a:pt x="879876" y="380550"/>
                  </a:lnTo>
                  <a:lnTo>
                    <a:pt x="808088" y="161551"/>
                  </a:lnTo>
                  <a:lnTo>
                    <a:pt x="806182" y="154886"/>
                  </a:lnTo>
                  <a:lnTo>
                    <a:pt x="805547" y="147586"/>
                  </a:lnTo>
                  <a:lnTo>
                    <a:pt x="804911" y="140921"/>
                  </a:lnTo>
                  <a:lnTo>
                    <a:pt x="805229" y="134573"/>
                  </a:lnTo>
                  <a:lnTo>
                    <a:pt x="805864" y="127908"/>
                  </a:lnTo>
                  <a:lnTo>
                    <a:pt x="807770" y="121243"/>
                  </a:lnTo>
                  <a:lnTo>
                    <a:pt x="809676" y="114895"/>
                  </a:lnTo>
                  <a:lnTo>
                    <a:pt x="812217" y="109499"/>
                  </a:lnTo>
                  <a:lnTo>
                    <a:pt x="815711" y="103469"/>
                  </a:lnTo>
                  <a:lnTo>
                    <a:pt x="819523" y="98073"/>
                  </a:lnTo>
                  <a:lnTo>
                    <a:pt x="823970" y="93312"/>
                  </a:lnTo>
                  <a:lnTo>
                    <a:pt x="829052" y="88552"/>
                  </a:lnTo>
                  <a:lnTo>
                    <a:pt x="834135" y="84426"/>
                  </a:lnTo>
                  <a:lnTo>
                    <a:pt x="839852" y="80617"/>
                  </a:lnTo>
                  <a:lnTo>
                    <a:pt x="845888" y="77760"/>
                  </a:lnTo>
                  <a:lnTo>
                    <a:pt x="852558" y="75221"/>
                  </a:lnTo>
                  <a:lnTo>
                    <a:pt x="1073957" y="2857"/>
                  </a:lnTo>
                  <a:lnTo>
                    <a:pt x="1080628" y="1270"/>
                  </a:lnTo>
                  <a:lnTo>
                    <a:pt x="1087616" y="317"/>
                  </a:lnTo>
                  <a:lnTo>
                    <a:pt x="109428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2339752" y="1370806"/>
            <a:ext cx="948873" cy="1143356"/>
            <a:chOff x="6207824" y="1203598"/>
            <a:chExt cx="948873" cy="1143356"/>
          </a:xfrm>
        </p:grpSpPr>
        <p:sp>
          <p:nvSpPr>
            <p:cNvPr id="59" name="椭圆 11"/>
            <p:cNvSpPr/>
            <p:nvPr/>
          </p:nvSpPr>
          <p:spPr>
            <a:xfrm>
              <a:off x="6207824" y="1203598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3175" cap="flat" cmpd="sng" algn="ctr">
              <a:solidFill>
                <a:srgbClr val="D7D7D7"/>
              </a:solidFill>
              <a:prstDash val="solid"/>
            </a:ln>
            <a:effectLst>
              <a:outerShdw blurRad="50800" dist="38100" sx="97000" sy="97000" algn="ctr" rotWithShape="0">
                <a:srgbClr val="000000">
                  <a:alpha val="40000"/>
                </a:srgbClr>
              </a:outerShdw>
            </a:effec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2000" b="1" ker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6" name="KSO_Shape"/>
            <p:cNvSpPr/>
            <p:nvPr/>
          </p:nvSpPr>
          <p:spPr bwMode="auto">
            <a:xfrm>
              <a:off x="6397116" y="1434118"/>
              <a:ext cx="570284" cy="570284"/>
            </a:xfrm>
            <a:custGeom>
              <a:avLst/>
              <a:gdLst>
                <a:gd name="T0" fmla="*/ 984018 w 1589088"/>
                <a:gd name="T1" fmla="*/ 589506 h 1589088"/>
                <a:gd name="T2" fmla="*/ 955171 w 1589088"/>
                <a:gd name="T3" fmla="*/ 645802 h 1589088"/>
                <a:gd name="T4" fmla="*/ 898294 w 1589088"/>
                <a:gd name="T5" fmla="*/ 673272 h 1589088"/>
                <a:gd name="T6" fmla="*/ 881422 w 1589088"/>
                <a:gd name="T7" fmla="*/ 964824 h 1589088"/>
                <a:gd name="T8" fmla="*/ 873530 w 1589088"/>
                <a:gd name="T9" fmla="*/ 1040159 h 1589088"/>
                <a:gd name="T10" fmla="*/ 824817 w 1589088"/>
                <a:gd name="T11" fmla="*/ 1084490 h 1589088"/>
                <a:gd name="T12" fmla="*/ 756238 w 1589088"/>
                <a:gd name="T13" fmla="*/ 1088026 h 1589088"/>
                <a:gd name="T14" fmla="*/ 703444 w 1589088"/>
                <a:gd name="T15" fmla="*/ 1048590 h 1589088"/>
                <a:gd name="T16" fmla="*/ 686571 w 1589088"/>
                <a:gd name="T17" fmla="*/ 985493 h 1589088"/>
                <a:gd name="T18" fmla="*/ 486007 w 1589088"/>
                <a:gd name="T19" fmla="*/ 893024 h 1589088"/>
                <a:gd name="T20" fmla="*/ 398106 w 1589088"/>
                <a:gd name="T21" fmla="*/ 820680 h 1589088"/>
                <a:gd name="T22" fmla="*/ 402189 w 1589088"/>
                <a:gd name="T23" fmla="*/ 755134 h 1589088"/>
                <a:gd name="T24" fmla="*/ 446547 w 1589088"/>
                <a:gd name="T25" fmla="*/ 706452 h 1589088"/>
                <a:gd name="T26" fmla="*/ 514037 w 1589088"/>
                <a:gd name="T27" fmla="*/ 696389 h 1589088"/>
                <a:gd name="T28" fmla="*/ 570641 w 1589088"/>
                <a:gd name="T29" fmla="*/ 730385 h 1589088"/>
                <a:gd name="T30" fmla="*/ 593501 w 1589088"/>
                <a:gd name="T31" fmla="*/ 794027 h 1589088"/>
                <a:gd name="T32" fmla="*/ 818558 w 1589088"/>
                <a:gd name="T33" fmla="*/ 648522 h 1589088"/>
                <a:gd name="T34" fmla="*/ 785901 w 1589088"/>
                <a:gd name="T35" fmla="*/ 575091 h 1589088"/>
                <a:gd name="T36" fmla="*/ 808761 w 1589088"/>
                <a:gd name="T37" fmla="*/ 511721 h 1589088"/>
                <a:gd name="T38" fmla="*/ 865365 w 1589088"/>
                <a:gd name="T39" fmla="*/ 477726 h 1589088"/>
                <a:gd name="T40" fmla="*/ 728574 w 1589088"/>
                <a:gd name="T41" fmla="*/ 144010 h 1589088"/>
                <a:gd name="T42" fmla="*/ 531280 w 1589088"/>
                <a:gd name="T43" fmla="*/ 182593 h 1589088"/>
                <a:gd name="T44" fmla="*/ 353281 w 1589088"/>
                <a:gd name="T45" fmla="*/ 288291 h 1589088"/>
                <a:gd name="T46" fmla="*/ 219577 w 1589088"/>
                <a:gd name="T47" fmla="*/ 451592 h 1589088"/>
                <a:gd name="T48" fmla="*/ 152454 w 1589088"/>
                <a:gd name="T49" fmla="*/ 642880 h 1589088"/>
                <a:gd name="T50" fmla="*/ 152454 w 1589088"/>
                <a:gd name="T51" fmla="*/ 843135 h 1589088"/>
                <a:gd name="T52" fmla="*/ 219577 w 1589088"/>
                <a:gd name="T53" fmla="*/ 1034422 h 1589088"/>
                <a:gd name="T54" fmla="*/ 353281 w 1589088"/>
                <a:gd name="T55" fmla="*/ 1197724 h 1589088"/>
                <a:gd name="T56" fmla="*/ 531280 w 1589088"/>
                <a:gd name="T57" fmla="*/ 1303421 h 1589088"/>
                <a:gd name="T58" fmla="*/ 728574 w 1589088"/>
                <a:gd name="T59" fmla="*/ 1341734 h 1589088"/>
                <a:gd name="T60" fmla="*/ 927227 w 1589088"/>
                <a:gd name="T61" fmla="*/ 1312931 h 1589088"/>
                <a:gd name="T62" fmla="*/ 1109302 w 1589088"/>
                <a:gd name="T63" fmla="*/ 1217015 h 1589088"/>
                <a:gd name="T64" fmla="*/ 1251431 w 1589088"/>
                <a:gd name="T65" fmla="*/ 1059964 h 1589088"/>
                <a:gd name="T66" fmla="*/ 1328065 w 1589088"/>
                <a:gd name="T67" fmla="*/ 871393 h 1589088"/>
                <a:gd name="T68" fmla="*/ 1337576 w 1589088"/>
                <a:gd name="T69" fmla="*/ 671410 h 1589088"/>
                <a:gd name="T70" fmla="*/ 1280237 w 1589088"/>
                <a:gd name="T71" fmla="*/ 477677 h 1589088"/>
                <a:gd name="T72" fmla="*/ 1155500 w 1589088"/>
                <a:gd name="T73" fmla="*/ 308670 h 1589088"/>
                <a:gd name="T74" fmla="*/ 981849 w 1589088"/>
                <a:gd name="T75" fmla="*/ 193462 h 1589088"/>
                <a:gd name="T76" fmla="*/ 785915 w 1589088"/>
                <a:gd name="T77" fmla="*/ 145640 h 1589088"/>
                <a:gd name="T78" fmla="*/ 902226 w 1589088"/>
                <a:gd name="T79" fmla="*/ 17390 h 1589088"/>
                <a:gd name="T80" fmla="*/ 1136207 w 1589088"/>
                <a:gd name="T81" fmla="*/ 112491 h 1589088"/>
                <a:gd name="T82" fmla="*/ 1320999 w 1589088"/>
                <a:gd name="T83" fmla="*/ 276063 h 1589088"/>
                <a:gd name="T84" fmla="*/ 1429702 w 1589088"/>
                <a:gd name="T85" fmla="*/ 459201 h 1589088"/>
                <a:gd name="T86" fmla="*/ 1481334 w 1589088"/>
                <a:gd name="T87" fmla="*/ 660270 h 1589088"/>
                <a:gd name="T88" fmla="*/ 1475356 w 1589088"/>
                <a:gd name="T89" fmla="*/ 866502 h 1589088"/>
                <a:gd name="T90" fmla="*/ 1412581 w 1589088"/>
                <a:gd name="T91" fmla="*/ 1064855 h 1589088"/>
                <a:gd name="T92" fmla="*/ 1892771 w 1589088"/>
                <a:gd name="T93" fmla="*/ 1636001 h 1589088"/>
                <a:gd name="T94" fmla="*/ 1896304 w 1589088"/>
                <a:gd name="T95" fmla="*/ 1759632 h 1589088"/>
                <a:gd name="T96" fmla="*/ 1783798 w 1589088"/>
                <a:gd name="T97" fmla="*/ 1885980 h 1589088"/>
                <a:gd name="T98" fmla="*/ 1662866 w 1589088"/>
                <a:gd name="T99" fmla="*/ 1900381 h 1589088"/>
                <a:gd name="T100" fmla="*/ 1104954 w 1589088"/>
                <a:gd name="T101" fmla="*/ 1391458 h 1589088"/>
                <a:gd name="T102" fmla="*/ 909835 w 1589088"/>
                <a:gd name="T103" fmla="*/ 1466451 h 1589088"/>
                <a:gd name="T104" fmla="*/ 704388 w 1589088"/>
                <a:gd name="T105" fmla="*/ 1484656 h 1589088"/>
                <a:gd name="T106" fmla="*/ 501116 w 1589088"/>
                <a:gd name="T107" fmla="*/ 1445528 h 1589088"/>
                <a:gd name="T108" fmla="*/ 313061 w 1589088"/>
                <a:gd name="T109" fmla="*/ 1349069 h 1589088"/>
                <a:gd name="T110" fmla="*/ 143758 w 1589088"/>
                <a:gd name="T111" fmla="*/ 1181965 h 1589088"/>
                <a:gd name="T112" fmla="*/ 30708 w 1589088"/>
                <a:gd name="T113" fmla="*/ 954538 h 1589088"/>
                <a:gd name="T114" fmla="*/ 815 w 1589088"/>
                <a:gd name="T115" fmla="*/ 707277 h 1589088"/>
                <a:gd name="T116" fmla="*/ 54351 w 1589088"/>
                <a:gd name="T117" fmla="*/ 463275 h 1589088"/>
                <a:gd name="T118" fmla="*/ 191315 w 1589088"/>
                <a:gd name="T119" fmla="*/ 245360 h 1589088"/>
                <a:gd name="T120" fmla="*/ 397577 w 1589088"/>
                <a:gd name="T121" fmla="*/ 85319 h 1589088"/>
                <a:gd name="T122" fmla="*/ 636177 w 1589088"/>
                <a:gd name="T123" fmla="*/ 7880 h 158908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589088" h="1589088">
                  <a:moveTo>
                    <a:pt x="916859" y="288925"/>
                  </a:moveTo>
                  <a:lnTo>
                    <a:pt x="954088" y="332030"/>
                  </a:lnTo>
                  <a:lnTo>
                    <a:pt x="816067" y="450682"/>
                  </a:lnTo>
                  <a:lnTo>
                    <a:pt x="817430" y="454085"/>
                  </a:lnTo>
                  <a:lnTo>
                    <a:pt x="818338" y="457488"/>
                  </a:lnTo>
                  <a:lnTo>
                    <a:pt x="819246" y="461118"/>
                  </a:lnTo>
                  <a:lnTo>
                    <a:pt x="820381" y="464748"/>
                  </a:lnTo>
                  <a:lnTo>
                    <a:pt x="820835" y="468378"/>
                  </a:lnTo>
                  <a:lnTo>
                    <a:pt x="821289" y="472008"/>
                  </a:lnTo>
                  <a:lnTo>
                    <a:pt x="821743" y="475865"/>
                  </a:lnTo>
                  <a:lnTo>
                    <a:pt x="821743" y="479722"/>
                  </a:lnTo>
                  <a:lnTo>
                    <a:pt x="821743" y="483805"/>
                  </a:lnTo>
                  <a:lnTo>
                    <a:pt x="821289" y="487662"/>
                  </a:lnTo>
                  <a:lnTo>
                    <a:pt x="820835" y="491746"/>
                  </a:lnTo>
                  <a:lnTo>
                    <a:pt x="820154" y="495602"/>
                  </a:lnTo>
                  <a:lnTo>
                    <a:pt x="819246" y="499459"/>
                  </a:lnTo>
                  <a:lnTo>
                    <a:pt x="818338" y="503089"/>
                  </a:lnTo>
                  <a:lnTo>
                    <a:pt x="816976" y="506946"/>
                  </a:lnTo>
                  <a:lnTo>
                    <a:pt x="815840" y="510349"/>
                  </a:lnTo>
                  <a:lnTo>
                    <a:pt x="814251" y="513979"/>
                  </a:lnTo>
                  <a:lnTo>
                    <a:pt x="812662" y="517382"/>
                  </a:lnTo>
                  <a:lnTo>
                    <a:pt x="810619" y="520785"/>
                  </a:lnTo>
                  <a:lnTo>
                    <a:pt x="808803" y="523961"/>
                  </a:lnTo>
                  <a:lnTo>
                    <a:pt x="806760" y="527137"/>
                  </a:lnTo>
                  <a:lnTo>
                    <a:pt x="804263" y="530313"/>
                  </a:lnTo>
                  <a:lnTo>
                    <a:pt x="801993" y="533036"/>
                  </a:lnTo>
                  <a:lnTo>
                    <a:pt x="799496" y="535985"/>
                  </a:lnTo>
                  <a:lnTo>
                    <a:pt x="796772" y="538707"/>
                  </a:lnTo>
                  <a:lnTo>
                    <a:pt x="794048" y="541203"/>
                  </a:lnTo>
                  <a:lnTo>
                    <a:pt x="791324" y="543698"/>
                  </a:lnTo>
                  <a:lnTo>
                    <a:pt x="788146" y="545967"/>
                  </a:lnTo>
                  <a:lnTo>
                    <a:pt x="785194" y="548009"/>
                  </a:lnTo>
                  <a:lnTo>
                    <a:pt x="781789" y="550051"/>
                  </a:lnTo>
                  <a:lnTo>
                    <a:pt x="778611" y="552093"/>
                  </a:lnTo>
                  <a:lnTo>
                    <a:pt x="775433" y="553908"/>
                  </a:lnTo>
                  <a:lnTo>
                    <a:pt x="771801" y="555496"/>
                  </a:lnTo>
                  <a:lnTo>
                    <a:pt x="768396" y="556857"/>
                  </a:lnTo>
                  <a:lnTo>
                    <a:pt x="764537" y="558218"/>
                  </a:lnTo>
                  <a:lnTo>
                    <a:pt x="760905" y="559352"/>
                  </a:lnTo>
                  <a:lnTo>
                    <a:pt x="757046" y="560260"/>
                  </a:lnTo>
                  <a:lnTo>
                    <a:pt x="753413" y="560940"/>
                  </a:lnTo>
                  <a:lnTo>
                    <a:pt x="749327" y="561621"/>
                  </a:lnTo>
                  <a:lnTo>
                    <a:pt x="745241" y="562075"/>
                  </a:lnTo>
                  <a:lnTo>
                    <a:pt x="692121" y="754005"/>
                  </a:lnTo>
                  <a:lnTo>
                    <a:pt x="697343" y="756728"/>
                  </a:lnTo>
                  <a:lnTo>
                    <a:pt x="702110" y="759904"/>
                  </a:lnTo>
                  <a:lnTo>
                    <a:pt x="706650" y="763080"/>
                  </a:lnTo>
                  <a:lnTo>
                    <a:pt x="710963" y="766937"/>
                  </a:lnTo>
                  <a:lnTo>
                    <a:pt x="715049" y="770794"/>
                  </a:lnTo>
                  <a:lnTo>
                    <a:pt x="718908" y="774877"/>
                  </a:lnTo>
                  <a:lnTo>
                    <a:pt x="722313" y="779188"/>
                  </a:lnTo>
                  <a:lnTo>
                    <a:pt x="725718" y="783952"/>
                  </a:lnTo>
                  <a:lnTo>
                    <a:pt x="728670" y="788943"/>
                  </a:lnTo>
                  <a:lnTo>
                    <a:pt x="731167" y="793934"/>
                  </a:lnTo>
                  <a:lnTo>
                    <a:pt x="733437" y="799379"/>
                  </a:lnTo>
                  <a:lnTo>
                    <a:pt x="735253" y="804824"/>
                  </a:lnTo>
                  <a:lnTo>
                    <a:pt x="736615" y="810496"/>
                  </a:lnTo>
                  <a:lnTo>
                    <a:pt x="737750" y="816167"/>
                  </a:lnTo>
                  <a:lnTo>
                    <a:pt x="738431" y="822066"/>
                  </a:lnTo>
                  <a:lnTo>
                    <a:pt x="738658" y="828191"/>
                  </a:lnTo>
                  <a:lnTo>
                    <a:pt x="738658" y="832729"/>
                  </a:lnTo>
                  <a:lnTo>
                    <a:pt x="738431" y="836812"/>
                  </a:lnTo>
                  <a:lnTo>
                    <a:pt x="737523" y="840896"/>
                  </a:lnTo>
                  <a:lnTo>
                    <a:pt x="736842" y="844980"/>
                  </a:lnTo>
                  <a:lnTo>
                    <a:pt x="735934" y="849063"/>
                  </a:lnTo>
                  <a:lnTo>
                    <a:pt x="734799" y="852920"/>
                  </a:lnTo>
                  <a:lnTo>
                    <a:pt x="733664" y="856777"/>
                  </a:lnTo>
                  <a:lnTo>
                    <a:pt x="732075" y="860407"/>
                  </a:lnTo>
                  <a:lnTo>
                    <a:pt x="730259" y="864263"/>
                  </a:lnTo>
                  <a:lnTo>
                    <a:pt x="728670" y="867666"/>
                  </a:lnTo>
                  <a:lnTo>
                    <a:pt x="726626" y="871296"/>
                  </a:lnTo>
                  <a:lnTo>
                    <a:pt x="724583" y="874699"/>
                  </a:lnTo>
                  <a:lnTo>
                    <a:pt x="722086" y="877876"/>
                  </a:lnTo>
                  <a:lnTo>
                    <a:pt x="719589" y="881052"/>
                  </a:lnTo>
                  <a:lnTo>
                    <a:pt x="717092" y="884228"/>
                  </a:lnTo>
                  <a:lnTo>
                    <a:pt x="714141" y="886950"/>
                  </a:lnTo>
                  <a:lnTo>
                    <a:pt x="711417" y="889673"/>
                  </a:lnTo>
                  <a:lnTo>
                    <a:pt x="708239" y="892395"/>
                  </a:lnTo>
                  <a:lnTo>
                    <a:pt x="705288" y="894891"/>
                  </a:lnTo>
                  <a:lnTo>
                    <a:pt x="702110" y="896933"/>
                  </a:lnTo>
                  <a:lnTo>
                    <a:pt x="698705" y="899428"/>
                  </a:lnTo>
                  <a:lnTo>
                    <a:pt x="695299" y="901243"/>
                  </a:lnTo>
                  <a:lnTo>
                    <a:pt x="691440" y="903058"/>
                  </a:lnTo>
                  <a:lnTo>
                    <a:pt x="688035" y="904646"/>
                  </a:lnTo>
                  <a:lnTo>
                    <a:pt x="684176" y="906234"/>
                  </a:lnTo>
                  <a:lnTo>
                    <a:pt x="680317" y="907595"/>
                  </a:lnTo>
                  <a:lnTo>
                    <a:pt x="676231" y="908730"/>
                  </a:lnTo>
                  <a:lnTo>
                    <a:pt x="672372" y="909637"/>
                  </a:lnTo>
                  <a:lnTo>
                    <a:pt x="668286" y="910318"/>
                  </a:lnTo>
                  <a:lnTo>
                    <a:pt x="664199" y="910771"/>
                  </a:lnTo>
                  <a:lnTo>
                    <a:pt x="659886" y="911225"/>
                  </a:lnTo>
                  <a:lnTo>
                    <a:pt x="655573" y="911225"/>
                  </a:lnTo>
                  <a:lnTo>
                    <a:pt x="651260" y="911225"/>
                  </a:lnTo>
                  <a:lnTo>
                    <a:pt x="646947" y="910771"/>
                  </a:lnTo>
                  <a:lnTo>
                    <a:pt x="643088" y="910318"/>
                  </a:lnTo>
                  <a:lnTo>
                    <a:pt x="638775" y="909637"/>
                  </a:lnTo>
                  <a:lnTo>
                    <a:pt x="634915" y="908730"/>
                  </a:lnTo>
                  <a:lnTo>
                    <a:pt x="630829" y="907595"/>
                  </a:lnTo>
                  <a:lnTo>
                    <a:pt x="627197" y="906234"/>
                  </a:lnTo>
                  <a:lnTo>
                    <a:pt x="623338" y="904646"/>
                  </a:lnTo>
                  <a:lnTo>
                    <a:pt x="619706" y="903058"/>
                  </a:lnTo>
                  <a:lnTo>
                    <a:pt x="616074" y="901243"/>
                  </a:lnTo>
                  <a:lnTo>
                    <a:pt x="612669" y="899428"/>
                  </a:lnTo>
                  <a:lnTo>
                    <a:pt x="609037" y="896933"/>
                  </a:lnTo>
                  <a:lnTo>
                    <a:pt x="605858" y="894891"/>
                  </a:lnTo>
                  <a:lnTo>
                    <a:pt x="602680" y="892395"/>
                  </a:lnTo>
                  <a:lnTo>
                    <a:pt x="599729" y="889673"/>
                  </a:lnTo>
                  <a:lnTo>
                    <a:pt x="596778" y="886950"/>
                  </a:lnTo>
                  <a:lnTo>
                    <a:pt x="594054" y="884228"/>
                  </a:lnTo>
                  <a:lnTo>
                    <a:pt x="591557" y="881052"/>
                  </a:lnTo>
                  <a:lnTo>
                    <a:pt x="588833" y="877876"/>
                  </a:lnTo>
                  <a:lnTo>
                    <a:pt x="586790" y="874699"/>
                  </a:lnTo>
                  <a:lnTo>
                    <a:pt x="584520" y="871296"/>
                  </a:lnTo>
                  <a:lnTo>
                    <a:pt x="582704" y="867666"/>
                  </a:lnTo>
                  <a:lnTo>
                    <a:pt x="580661" y="864263"/>
                  </a:lnTo>
                  <a:lnTo>
                    <a:pt x="579072" y="860407"/>
                  </a:lnTo>
                  <a:lnTo>
                    <a:pt x="577710" y="856777"/>
                  </a:lnTo>
                  <a:lnTo>
                    <a:pt x="576348" y="852920"/>
                  </a:lnTo>
                  <a:lnTo>
                    <a:pt x="575212" y="849063"/>
                  </a:lnTo>
                  <a:lnTo>
                    <a:pt x="574077" y="844980"/>
                  </a:lnTo>
                  <a:lnTo>
                    <a:pt x="573396" y="840896"/>
                  </a:lnTo>
                  <a:lnTo>
                    <a:pt x="572942" y="836812"/>
                  </a:lnTo>
                  <a:lnTo>
                    <a:pt x="572488" y="832729"/>
                  </a:lnTo>
                  <a:lnTo>
                    <a:pt x="572488" y="828191"/>
                  </a:lnTo>
                  <a:lnTo>
                    <a:pt x="572488" y="825242"/>
                  </a:lnTo>
                  <a:lnTo>
                    <a:pt x="572715" y="822066"/>
                  </a:lnTo>
                  <a:lnTo>
                    <a:pt x="573623" y="815940"/>
                  </a:lnTo>
                  <a:lnTo>
                    <a:pt x="574986" y="810042"/>
                  </a:lnTo>
                  <a:lnTo>
                    <a:pt x="576575" y="804370"/>
                  </a:lnTo>
                  <a:lnTo>
                    <a:pt x="454445" y="733134"/>
                  </a:lnTo>
                  <a:lnTo>
                    <a:pt x="449904" y="736083"/>
                  </a:lnTo>
                  <a:lnTo>
                    <a:pt x="444910" y="738352"/>
                  </a:lnTo>
                  <a:lnTo>
                    <a:pt x="439689" y="740166"/>
                  </a:lnTo>
                  <a:lnTo>
                    <a:pt x="434468" y="741981"/>
                  </a:lnTo>
                  <a:lnTo>
                    <a:pt x="429020" y="743569"/>
                  </a:lnTo>
                  <a:lnTo>
                    <a:pt x="423571" y="744477"/>
                  </a:lnTo>
                  <a:lnTo>
                    <a:pt x="417669" y="745158"/>
                  </a:lnTo>
                  <a:lnTo>
                    <a:pt x="412221" y="745384"/>
                  </a:lnTo>
                  <a:lnTo>
                    <a:pt x="408589" y="745158"/>
                  </a:lnTo>
                  <a:lnTo>
                    <a:pt x="405411" y="744931"/>
                  </a:lnTo>
                  <a:lnTo>
                    <a:pt x="398828" y="744023"/>
                  </a:lnTo>
                  <a:lnTo>
                    <a:pt x="305755" y="898294"/>
                  </a:lnTo>
                  <a:lnTo>
                    <a:pt x="257175" y="869255"/>
                  </a:lnTo>
                  <a:lnTo>
                    <a:pt x="349113" y="716118"/>
                  </a:lnTo>
                  <a:lnTo>
                    <a:pt x="347070" y="713396"/>
                  </a:lnTo>
                  <a:lnTo>
                    <a:pt x="344573" y="710220"/>
                  </a:lnTo>
                  <a:lnTo>
                    <a:pt x="342757" y="707497"/>
                  </a:lnTo>
                  <a:lnTo>
                    <a:pt x="340714" y="704321"/>
                  </a:lnTo>
                  <a:lnTo>
                    <a:pt x="339125" y="701145"/>
                  </a:lnTo>
                  <a:lnTo>
                    <a:pt x="337536" y="697969"/>
                  </a:lnTo>
                  <a:lnTo>
                    <a:pt x="335720" y="694793"/>
                  </a:lnTo>
                  <a:lnTo>
                    <a:pt x="334358" y="691390"/>
                  </a:lnTo>
                  <a:lnTo>
                    <a:pt x="333223" y="687987"/>
                  </a:lnTo>
                  <a:lnTo>
                    <a:pt x="332087" y="684584"/>
                  </a:lnTo>
                  <a:lnTo>
                    <a:pt x="331179" y="680954"/>
                  </a:lnTo>
                  <a:lnTo>
                    <a:pt x="330498" y="677324"/>
                  </a:lnTo>
                  <a:lnTo>
                    <a:pt x="329590" y="673467"/>
                  </a:lnTo>
                  <a:lnTo>
                    <a:pt x="329136" y="670064"/>
                  </a:lnTo>
                  <a:lnTo>
                    <a:pt x="328909" y="665981"/>
                  </a:lnTo>
                  <a:lnTo>
                    <a:pt x="328909" y="662351"/>
                  </a:lnTo>
                  <a:lnTo>
                    <a:pt x="328909" y="658040"/>
                  </a:lnTo>
                  <a:lnTo>
                    <a:pt x="329363" y="653730"/>
                  </a:lnTo>
                  <a:lnTo>
                    <a:pt x="330044" y="649646"/>
                  </a:lnTo>
                  <a:lnTo>
                    <a:pt x="330725" y="645335"/>
                  </a:lnTo>
                  <a:lnTo>
                    <a:pt x="331633" y="641479"/>
                  </a:lnTo>
                  <a:lnTo>
                    <a:pt x="332768" y="637395"/>
                  </a:lnTo>
                  <a:lnTo>
                    <a:pt x="333904" y="633765"/>
                  </a:lnTo>
                  <a:lnTo>
                    <a:pt x="335493" y="629908"/>
                  </a:lnTo>
                  <a:lnTo>
                    <a:pt x="337082" y="626279"/>
                  </a:lnTo>
                  <a:lnTo>
                    <a:pt x="339125" y="622649"/>
                  </a:lnTo>
                  <a:lnTo>
                    <a:pt x="340941" y="619246"/>
                  </a:lnTo>
                  <a:lnTo>
                    <a:pt x="342984" y="615843"/>
                  </a:lnTo>
                  <a:lnTo>
                    <a:pt x="345481" y="612666"/>
                  </a:lnTo>
                  <a:lnTo>
                    <a:pt x="347978" y="609263"/>
                  </a:lnTo>
                  <a:lnTo>
                    <a:pt x="350475" y="606314"/>
                  </a:lnTo>
                  <a:lnTo>
                    <a:pt x="353426" y="603592"/>
                  </a:lnTo>
                  <a:lnTo>
                    <a:pt x="356150" y="600642"/>
                  </a:lnTo>
                  <a:lnTo>
                    <a:pt x="359101" y="598147"/>
                  </a:lnTo>
                  <a:lnTo>
                    <a:pt x="362279" y="595878"/>
                  </a:lnTo>
                  <a:lnTo>
                    <a:pt x="365458" y="593383"/>
                  </a:lnTo>
                  <a:lnTo>
                    <a:pt x="369090" y="591341"/>
                  </a:lnTo>
                  <a:lnTo>
                    <a:pt x="372495" y="589299"/>
                  </a:lnTo>
                  <a:lnTo>
                    <a:pt x="376127" y="587484"/>
                  </a:lnTo>
                  <a:lnTo>
                    <a:pt x="379759" y="585669"/>
                  </a:lnTo>
                  <a:lnTo>
                    <a:pt x="383618" y="584308"/>
                  </a:lnTo>
                  <a:lnTo>
                    <a:pt x="387250" y="582947"/>
                  </a:lnTo>
                  <a:lnTo>
                    <a:pt x="391336" y="581812"/>
                  </a:lnTo>
                  <a:lnTo>
                    <a:pt x="395196" y="580905"/>
                  </a:lnTo>
                  <a:lnTo>
                    <a:pt x="399509" y="580224"/>
                  </a:lnTo>
                  <a:lnTo>
                    <a:pt x="403368" y="579544"/>
                  </a:lnTo>
                  <a:lnTo>
                    <a:pt x="407681" y="579317"/>
                  </a:lnTo>
                  <a:lnTo>
                    <a:pt x="412221" y="579090"/>
                  </a:lnTo>
                  <a:lnTo>
                    <a:pt x="416307" y="579317"/>
                  </a:lnTo>
                  <a:lnTo>
                    <a:pt x="420620" y="579544"/>
                  </a:lnTo>
                  <a:lnTo>
                    <a:pt x="424707" y="580224"/>
                  </a:lnTo>
                  <a:lnTo>
                    <a:pt x="428793" y="580905"/>
                  </a:lnTo>
                  <a:lnTo>
                    <a:pt x="432652" y="581812"/>
                  </a:lnTo>
                  <a:lnTo>
                    <a:pt x="436738" y="582947"/>
                  </a:lnTo>
                  <a:lnTo>
                    <a:pt x="440597" y="584308"/>
                  </a:lnTo>
                  <a:lnTo>
                    <a:pt x="444456" y="585669"/>
                  </a:lnTo>
                  <a:lnTo>
                    <a:pt x="447861" y="587484"/>
                  </a:lnTo>
                  <a:lnTo>
                    <a:pt x="451720" y="589299"/>
                  </a:lnTo>
                  <a:lnTo>
                    <a:pt x="454899" y="591341"/>
                  </a:lnTo>
                  <a:lnTo>
                    <a:pt x="458531" y="593383"/>
                  </a:lnTo>
                  <a:lnTo>
                    <a:pt x="461709" y="595878"/>
                  </a:lnTo>
                  <a:lnTo>
                    <a:pt x="464887" y="598147"/>
                  </a:lnTo>
                  <a:lnTo>
                    <a:pt x="467838" y="600642"/>
                  </a:lnTo>
                  <a:lnTo>
                    <a:pt x="470562" y="603592"/>
                  </a:lnTo>
                  <a:lnTo>
                    <a:pt x="473513" y="606314"/>
                  </a:lnTo>
                  <a:lnTo>
                    <a:pt x="476010" y="609263"/>
                  </a:lnTo>
                  <a:lnTo>
                    <a:pt x="478734" y="612666"/>
                  </a:lnTo>
                  <a:lnTo>
                    <a:pt x="481004" y="615843"/>
                  </a:lnTo>
                  <a:lnTo>
                    <a:pt x="483047" y="619246"/>
                  </a:lnTo>
                  <a:lnTo>
                    <a:pt x="484864" y="622649"/>
                  </a:lnTo>
                  <a:lnTo>
                    <a:pt x="486907" y="626279"/>
                  </a:lnTo>
                  <a:lnTo>
                    <a:pt x="488496" y="629908"/>
                  </a:lnTo>
                  <a:lnTo>
                    <a:pt x="490085" y="633765"/>
                  </a:lnTo>
                  <a:lnTo>
                    <a:pt x="491220" y="637395"/>
                  </a:lnTo>
                  <a:lnTo>
                    <a:pt x="492355" y="641479"/>
                  </a:lnTo>
                  <a:lnTo>
                    <a:pt x="493490" y="645335"/>
                  </a:lnTo>
                  <a:lnTo>
                    <a:pt x="494171" y="649646"/>
                  </a:lnTo>
                  <a:lnTo>
                    <a:pt x="494625" y="653730"/>
                  </a:lnTo>
                  <a:lnTo>
                    <a:pt x="495079" y="658040"/>
                  </a:lnTo>
                  <a:lnTo>
                    <a:pt x="495079" y="662351"/>
                  </a:lnTo>
                  <a:lnTo>
                    <a:pt x="495079" y="665527"/>
                  </a:lnTo>
                  <a:lnTo>
                    <a:pt x="494852" y="669157"/>
                  </a:lnTo>
                  <a:lnTo>
                    <a:pt x="494398" y="672333"/>
                  </a:lnTo>
                  <a:lnTo>
                    <a:pt x="493944" y="675509"/>
                  </a:lnTo>
                  <a:lnTo>
                    <a:pt x="492355" y="682088"/>
                  </a:lnTo>
                  <a:lnTo>
                    <a:pt x="490539" y="688214"/>
                  </a:lnTo>
                  <a:lnTo>
                    <a:pt x="610853" y="758543"/>
                  </a:lnTo>
                  <a:lnTo>
                    <a:pt x="616528" y="755140"/>
                  </a:lnTo>
                  <a:lnTo>
                    <a:pt x="622430" y="752417"/>
                  </a:lnTo>
                  <a:lnTo>
                    <a:pt x="628559" y="749922"/>
                  </a:lnTo>
                  <a:lnTo>
                    <a:pt x="634915" y="748107"/>
                  </a:lnTo>
                  <a:lnTo>
                    <a:pt x="690305" y="547101"/>
                  </a:lnTo>
                  <a:lnTo>
                    <a:pt x="686673" y="544152"/>
                  </a:lnTo>
                  <a:lnTo>
                    <a:pt x="682814" y="540976"/>
                  </a:lnTo>
                  <a:lnTo>
                    <a:pt x="679409" y="537800"/>
                  </a:lnTo>
                  <a:lnTo>
                    <a:pt x="676004" y="533943"/>
                  </a:lnTo>
                  <a:lnTo>
                    <a:pt x="673053" y="530540"/>
                  </a:lnTo>
                  <a:lnTo>
                    <a:pt x="670102" y="526456"/>
                  </a:lnTo>
                  <a:lnTo>
                    <a:pt x="667605" y="522373"/>
                  </a:lnTo>
                  <a:lnTo>
                    <a:pt x="665107" y="518062"/>
                  </a:lnTo>
                  <a:lnTo>
                    <a:pt x="662837" y="513979"/>
                  </a:lnTo>
                  <a:lnTo>
                    <a:pt x="661021" y="509214"/>
                  </a:lnTo>
                  <a:lnTo>
                    <a:pt x="659432" y="504450"/>
                  </a:lnTo>
                  <a:lnTo>
                    <a:pt x="658070" y="499913"/>
                  </a:lnTo>
                  <a:lnTo>
                    <a:pt x="657162" y="494922"/>
                  </a:lnTo>
                  <a:lnTo>
                    <a:pt x="656027" y="489931"/>
                  </a:lnTo>
                  <a:lnTo>
                    <a:pt x="655573" y="484940"/>
                  </a:lnTo>
                  <a:lnTo>
                    <a:pt x="655573" y="479722"/>
                  </a:lnTo>
                  <a:lnTo>
                    <a:pt x="655573" y="475411"/>
                  </a:lnTo>
                  <a:lnTo>
                    <a:pt x="655800" y="471327"/>
                  </a:lnTo>
                  <a:lnTo>
                    <a:pt x="656708" y="467017"/>
                  </a:lnTo>
                  <a:lnTo>
                    <a:pt x="657389" y="463160"/>
                  </a:lnTo>
                  <a:lnTo>
                    <a:pt x="658297" y="458850"/>
                  </a:lnTo>
                  <a:lnTo>
                    <a:pt x="659432" y="455220"/>
                  </a:lnTo>
                  <a:lnTo>
                    <a:pt x="660567" y="451136"/>
                  </a:lnTo>
                  <a:lnTo>
                    <a:pt x="661929" y="447506"/>
                  </a:lnTo>
                  <a:lnTo>
                    <a:pt x="663745" y="443649"/>
                  </a:lnTo>
                  <a:lnTo>
                    <a:pt x="665561" y="440246"/>
                  </a:lnTo>
                  <a:lnTo>
                    <a:pt x="667605" y="436617"/>
                  </a:lnTo>
                  <a:lnTo>
                    <a:pt x="669648" y="433440"/>
                  </a:lnTo>
                  <a:lnTo>
                    <a:pt x="672145" y="430037"/>
                  </a:lnTo>
                  <a:lnTo>
                    <a:pt x="674642" y="426861"/>
                  </a:lnTo>
                  <a:lnTo>
                    <a:pt x="677139" y="423912"/>
                  </a:lnTo>
                  <a:lnTo>
                    <a:pt x="679863" y="420963"/>
                  </a:lnTo>
                  <a:lnTo>
                    <a:pt x="682814" y="418240"/>
                  </a:lnTo>
                  <a:lnTo>
                    <a:pt x="685765" y="415518"/>
                  </a:lnTo>
                  <a:lnTo>
                    <a:pt x="688943" y="413249"/>
                  </a:lnTo>
                  <a:lnTo>
                    <a:pt x="692121" y="410980"/>
                  </a:lnTo>
                  <a:lnTo>
                    <a:pt x="695526" y="408712"/>
                  </a:lnTo>
                  <a:lnTo>
                    <a:pt x="698932" y="406670"/>
                  </a:lnTo>
                  <a:lnTo>
                    <a:pt x="702791" y="404855"/>
                  </a:lnTo>
                  <a:lnTo>
                    <a:pt x="706196" y="403267"/>
                  </a:lnTo>
                  <a:lnTo>
                    <a:pt x="710055" y="401679"/>
                  </a:lnTo>
                  <a:lnTo>
                    <a:pt x="713914" y="400318"/>
                  </a:lnTo>
                  <a:lnTo>
                    <a:pt x="718000" y="399410"/>
                  </a:lnTo>
                  <a:lnTo>
                    <a:pt x="721859" y="398503"/>
                  </a:lnTo>
                  <a:lnTo>
                    <a:pt x="725945" y="397595"/>
                  </a:lnTo>
                  <a:lnTo>
                    <a:pt x="730032" y="397141"/>
                  </a:lnTo>
                  <a:lnTo>
                    <a:pt x="734345" y="396915"/>
                  </a:lnTo>
                  <a:lnTo>
                    <a:pt x="738658" y="396688"/>
                  </a:lnTo>
                  <a:lnTo>
                    <a:pt x="744106" y="396915"/>
                  </a:lnTo>
                  <a:lnTo>
                    <a:pt x="749554" y="397595"/>
                  </a:lnTo>
                  <a:lnTo>
                    <a:pt x="754775" y="398276"/>
                  </a:lnTo>
                  <a:lnTo>
                    <a:pt x="759770" y="399637"/>
                  </a:lnTo>
                  <a:lnTo>
                    <a:pt x="764764" y="400998"/>
                  </a:lnTo>
                  <a:lnTo>
                    <a:pt x="769758" y="403040"/>
                  </a:lnTo>
                  <a:lnTo>
                    <a:pt x="774298" y="405082"/>
                  </a:lnTo>
                  <a:lnTo>
                    <a:pt x="778838" y="407577"/>
                  </a:lnTo>
                  <a:lnTo>
                    <a:pt x="916859" y="288925"/>
                  </a:lnTo>
                  <a:close/>
                  <a:moveTo>
                    <a:pt x="607752" y="120128"/>
                  </a:moveTo>
                  <a:lnTo>
                    <a:pt x="595738" y="120581"/>
                  </a:lnTo>
                  <a:lnTo>
                    <a:pt x="583950" y="121488"/>
                  </a:lnTo>
                  <a:lnTo>
                    <a:pt x="571936" y="122621"/>
                  </a:lnTo>
                  <a:lnTo>
                    <a:pt x="559921" y="123755"/>
                  </a:lnTo>
                  <a:lnTo>
                    <a:pt x="548133" y="125341"/>
                  </a:lnTo>
                  <a:lnTo>
                    <a:pt x="536119" y="127154"/>
                  </a:lnTo>
                  <a:lnTo>
                    <a:pt x="524331" y="129421"/>
                  </a:lnTo>
                  <a:lnTo>
                    <a:pt x="512543" y="131688"/>
                  </a:lnTo>
                  <a:lnTo>
                    <a:pt x="500755" y="134407"/>
                  </a:lnTo>
                  <a:lnTo>
                    <a:pt x="489194" y="137581"/>
                  </a:lnTo>
                  <a:lnTo>
                    <a:pt x="477406" y="140754"/>
                  </a:lnTo>
                  <a:lnTo>
                    <a:pt x="466072" y="144380"/>
                  </a:lnTo>
                  <a:lnTo>
                    <a:pt x="454511" y="148234"/>
                  </a:lnTo>
                  <a:lnTo>
                    <a:pt x="443176" y="152313"/>
                  </a:lnTo>
                  <a:lnTo>
                    <a:pt x="431615" y="156620"/>
                  </a:lnTo>
                  <a:lnTo>
                    <a:pt x="420508" y="161380"/>
                  </a:lnTo>
                  <a:lnTo>
                    <a:pt x="409400" y="166593"/>
                  </a:lnTo>
                  <a:lnTo>
                    <a:pt x="398519" y="171579"/>
                  </a:lnTo>
                  <a:lnTo>
                    <a:pt x="387411" y="177246"/>
                  </a:lnTo>
                  <a:lnTo>
                    <a:pt x="376530" y="183139"/>
                  </a:lnTo>
                  <a:lnTo>
                    <a:pt x="365876" y="189485"/>
                  </a:lnTo>
                  <a:lnTo>
                    <a:pt x="355221" y="195831"/>
                  </a:lnTo>
                  <a:lnTo>
                    <a:pt x="344794" y="202631"/>
                  </a:lnTo>
                  <a:lnTo>
                    <a:pt x="334593" y="209431"/>
                  </a:lnTo>
                  <a:lnTo>
                    <a:pt x="324392" y="216684"/>
                  </a:lnTo>
                  <a:lnTo>
                    <a:pt x="314191" y="224163"/>
                  </a:lnTo>
                  <a:lnTo>
                    <a:pt x="304443" y="232323"/>
                  </a:lnTo>
                  <a:lnTo>
                    <a:pt x="294695" y="240483"/>
                  </a:lnTo>
                  <a:lnTo>
                    <a:pt x="284948" y="248869"/>
                  </a:lnTo>
                  <a:lnTo>
                    <a:pt x="275654" y="257482"/>
                  </a:lnTo>
                  <a:lnTo>
                    <a:pt x="266359" y="266548"/>
                  </a:lnTo>
                  <a:lnTo>
                    <a:pt x="257518" y="275614"/>
                  </a:lnTo>
                  <a:lnTo>
                    <a:pt x="248678" y="285134"/>
                  </a:lnTo>
                  <a:lnTo>
                    <a:pt x="240290" y="294654"/>
                  </a:lnTo>
                  <a:lnTo>
                    <a:pt x="232129" y="304400"/>
                  </a:lnTo>
                  <a:lnTo>
                    <a:pt x="224195" y="314373"/>
                  </a:lnTo>
                  <a:lnTo>
                    <a:pt x="216714" y="324346"/>
                  </a:lnTo>
                  <a:lnTo>
                    <a:pt x="209460" y="334545"/>
                  </a:lnTo>
                  <a:lnTo>
                    <a:pt x="202433" y="344971"/>
                  </a:lnTo>
                  <a:lnTo>
                    <a:pt x="195632" y="355397"/>
                  </a:lnTo>
                  <a:lnTo>
                    <a:pt x="189058" y="366050"/>
                  </a:lnTo>
                  <a:lnTo>
                    <a:pt x="183164" y="376703"/>
                  </a:lnTo>
                  <a:lnTo>
                    <a:pt x="177271" y="387583"/>
                  </a:lnTo>
                  <a:lnTo>
                    <a:pt x="171603" y="398462"/>
                  </a:lnTo>
                  <a:lnTo>
                    <a:pt x="166390" y="409342"/>
                  </a:lnTo>
                  <a:lnTo>
                    <a:pt x="161402" y="420448"/>
                  </a:lnTo>
                  <a:lnTo>
                    <a:pt x="156642" y="431554"/>
                  </a:lnTo>
                  <a:lnTo>
                    <a:pt x="152108" y="443114"/>
                  </a:lnTo>
                  <a:lnTo>
                    <a:pt x="148028" y="454673"/>
                  </a:lnTo>
                  <a:lnTo>
                    <a:pt x="144174" y="466006"/>
                  </a:lnTo>
                  <a:lnTo>
                    <a:pt x="140774" y="477565"/>
                  </a:lnTo>
                  <a:lnTo>
                    <a:pt x="137373" y="489125"/>
                  </a:lnTo>
                  <a:lnTo>
                    <a:pt x="134426" y="500911"/>
                  </a:lnTo>
                  <a:lnTo>
                    <a:pt x="131706" y="512470"/>
                  </a:lnTo>
                  <a:lnTo>
                    <a:pt x="129213" y="524256"/>
                  </a:lnTo>
                  <a:lnTo>
                    <a:pt x="127172" y="536269"/>
                  </a:lnTo>
                  <a:lnTo>
                    <a:pt x="125359" y="548055"/>
                  </a:lnTo>
                  <a:lnTo>
                    <a:pt x="123772" y="560068"/>
                  </a:lnTo>
                  <a:lnTo>
                    <a:pt x="122185" y="571854"/>
                  </a:lnTo>
                  <a:lnTo>
                    <a:pt x="121278" y="583867"/>
                  </a:lnTo>
                  <a:lnTo>
                    <a:pt x="120598" y="595880"/>
                  </a:lnTo>
                  <a:lnTo>
                    <a:pt x="120145" y="607666"/>
                  </a:lnTo>
                  <a:lnTo>
                    <a:pt x="120145" y="619905"/>
                  </a:lnTo>
                  <a:lnTo>
                    <a:pt x="120145" y="631918"/>
                  </a:lnTo>
                  <a:lnTo>
                    <a:pt x="120598" y="643704"/>
                  </a:lnTo>
                  <a:lnTo>
                    <a:pt x="121278" y="655717"/>
                  </a:lnTo>
                  <a:lnTo>
                    <a:pt x="122185" y="667503"/>
                  </a:lnTo>
                  <a:lnTo>
                    <a:pt x="123772" y="679516"/>
                  </a:lnTo>
                  <a:lnTo>
                    <a:pt x="125359" y="691529"/>
                  </a:lnTo>
                  <a:lnTo>
                    <a:pt x="127172" y="703315"/>
                  </a:lnTo>
                  <a:lnTo>
                    <a:pt x="129213" y="715328"/>
                  </a:lnTo>
                  <a:lnTo>
                    <a:pt x="131706" y="726887"/>
                  </a:lnTo>
                  <a:lnTo>
                    <a:pt x="134426" y="738673"/>
                  </a:lnTo>
                  <a:lnTo>
                    <a:pt x="137373" y="750460"/>
                  </a:lnTo>
                  <a:lnTo>
                    <a:pt x="140774" y="762019"/>
                  </a:lnTo>
                  <a:lnTo>
                    <a:pt x="144174" y="773579"/>
                  </a:lnTo>
                  <a:lnTo>
                    <a:pt x="148028" y="784911"/>
                  </a:lnTo>
                  <a:lnTo>
                    <a:pt x="152108" y="796471"/>
                  </a:lnTo>
                  <a:lnTo>
                    <a:pt x="156642" y="807804"/>
                  </a:lnTo>
                  <a:lnTo>
                    <a:pt x="161402" y="819136"/>
                  </a:lnTo>
                  <a:lnTo>
                    <a:pt x="166390" y="830016"/>
                  </a:lnTo>
                  <a:lnTo>
                    <a:pt x="171603" y="841122"/>
                  </a:lnTo>
                  <a:lnTo>
                    <a:pt x="177271" y="852002"/>
                  </a:lnTo>
                  <a:lnTo>
                    <a:pt x="183164" y="862881"/>
                  </a:lnTo>
                  <a:lnTo>
                    <a:pt x="189058" y="873534"/>
                  </a:lnTo>
                  <a:lnTo>
                    <a:pt x="195632" y="884187"/>
                  </a:lnTo>
                  <a:lnTo>
                    <a:pt x="202433" y="894613"/>
                  </a:lnTo>
                  <a:lnTo>
                    <a:pt x="209460" y="904813"/>
                  </a:lnTo>
                  <a:lnTo>
                    <a:pt x="216714" y="915239"/>
                  </a:lnTo>
                  <a:lnTo>
                    <a:pt x="224195" y="925212"/>
                  </a:lnTo>
                  <a:lnTo>
                    <a:pt x="232129" y="934958"/>
                  </a:lnTo>
                  <a:lnTo>
                    <a:pt x="240290" y="944931"/>
                  </a:lnTo>
                  <a:lnTo>
                    <a:pt x="248678" y="954450"/>
                  </a:lnTo>
                  <a:lnTo>
                    <a:pt x="257518" y="963743"/>
                  </a:lnTo>
                  <a:lnTo>
                    <a:pt x="266359" y="973036"/>
                  </a:lnTo>
                  <a:lnTo>
                    <a:pt x="275654" y="982102"/>
                  </a:lnTo>
                  <a:lnTo>
                    <a:pt x="284948" y="990715"/>
                  </a:lnTo>
                  <a:lnTo>
                    <a:pt x="294695" y="999102"/>
                  </a:lnTo>
                  <a:lnTo>
                    <a:pt x="304443" y="1007261"/>
                  </a:lnTo>
                  <a:lnTo>
                    <a:pt x="314191" y="1015194"/>
                  </a:lnTo>
                  <a:lnTo>
                    <a:pt x="324392" y="1022674"/>
                  </a:lnTo>
                  <a:lnTo>
                    <a:pt x="334593" y="1029927"/>
                  </a:lnTo>
                  <a:lnTo>
                    <a:pt x="344794" y="1036953"/>
                  </a:lnTo>
                  <a:lnTo>
                    <a:pt x="355221" y="1043753"/>
                  </a:lnTo>
                  <a:lnTo>
                    <a:pt x="365876" y="1050099"/>
                  </a:lnTo>
                  <a:lnTo>
                    <a:pt x="376530" y="1056446"/>
                  </a:lnTo>
                  <a:lnTo>
                    <a:pt x="387411" y="1062339"/>
                  </a:lnTo>
                  <a:lnTo>
                    <a:pt x="398292" y="1067779"/>
                  </a:lnTo>
                  <a:lnTo>
                    <a:pt x="409400" y="1072992"/>
                  </a:lnTo>
                  <a:lnTo>
                    <a:pt x="420508" y="1078205"/>
                  </a:lnTo>
                  <a:lnTo>
                    <a:pt x="431615" y="1082738"/>
                  </a:lnTo>
                  <a:lnTo>
                    <a:pt x="443176" y="1087271"/>
                  </a:lnTo>
                  <a:lnTo>
                    <a:pt x="454511" y="1091351"/>
                  </a:lnTo>
                  <a:lnTo>
                    <a:pt x="466072" y="1095204"/>
                  </a:lnTo>
                  <a:lnTo>
                    <a:pt x="477406" y="1098830"/>
                  </a:lnTo>
                  <a:lnTo>
                    <a:pt x="489194" y="1102004"/>
                  </a:lnTo>
                  <a:lnTo>
                    <a:pt x="500755" y="1104950"/>
                  </a:lnTo>
                  <a:lnTo>
                    <a:pt x="512543" y="1107897"/>
                  </a:lnTo>
                  <a:lnTo>
                    <a:pt x="524331" y="1110163"/>
                  </a:lnTo>
                  <a:lnTo>
                    <a:pt x="536119" y="1112203"/>
                  </a:lnTo>
                  <a:lnTo>
                    <a:pt x="548133" y="1114243"/>
                  </a:lnTo>
                  <a:lnTo>
                    <a:pt x="559921" y="1115830"/>
                  </a:lnTo>
                  <a:lnTo>
                    <a:pt x="571936" y="1116963"/>
                  </a:lnTo>
                  <a:lnTo>
                    <a:pt x="583950" y="1118096"/>
                  </a:lnTo>
                  <a:lnTo>
                    <a:pt x="595738" y="1118776"/>
                  </a:lnTo>
                  <a:lnTo>
                    <a:pt x="607752" y="1119230"/>
                  </a:lnTo>
                  <a:lnTo>
                    <a:pt x="619540" y="1119230"/>
                  </a:lnTo>
                  <a:lnTo>
                    <a:pt x="631782" y="1119230"/>
                  </a:lnTo>
                  <a:lnTo>
                    <a:pt x="643796" y="1118776"/>
                  </a:lnTo>
                  <a:lnTo>
                    <a:pt x="655584" y="1118096"/>
                  </a:lnTo>
                  <a:lnTo>
                    <a:pt x="667598" y="1116963"/>
                  </a:lnTo>
                  <a:lnTo>
                    <a:pt x="679613" y="1115830"/>
                  </a:lnTo>
                  <a:lnTo>
                    <a:pt x="691401" y="1114243"/>
                  </a:lnTo>
                  <a:lnTo>
                    <a:pt x="703415" y="1112203"/>
                  </a:lnTo>
                  <a:lnTo>
                    <a:pt x="715203" y="1110163"/>
                  </a:lnTo>
                  <a:lnTo>
                    <a:pt x="726991" y="1107897"/>
                  </a:lnTo>
                  <a:lnTo>
                    <a:pt x="738779" y="1104950"/>
                  </a:lnTo>
                  <a:lnTo>
                    <a:pt x="750340" y="1102004"/>
                  </a:lnTo>
                  <a:lnTo>
                    <a:pt x="762128" y="1098830"/>
                  </a:lnTo>
                  <a:lnTo>
                    <a:pt x="773462" y="1095204"/>
                  </a:lnTo>
                  <a:lnTo>
                    <a:pt x="785023" y="1091351"/>
                  </a:lnTo>
                  <a:lnTo>
                    <a:pt x="796358" y="1087271"/>
                  </a:lnTo>
                  <a:lnTo>
                    <a:pt x="807692" y="1082738"/>
                  </a:lnTo>
                  <a:lnTo>
                    <a:pt x="819026" y="1078205"/>
                  </a:lnTo>
                  <a:lnTo>
                    <a:pt x="830134" y="1072992"/>
                  </a:lnTo>
                  <a:lnTo>
                    <a:pt x="841015" y="1067779"/>
                  </a:lnTo>
                  <a:lnTo>
                    <a:pt x="852123" y="1062339"/>
                  </a:lnTo>
                  <a:lnTo>
                    <a:pt x="862777" y="1056446"/>
                  </a:lnTo>
                  <a:lnTo>
                    <a:pt x="873658" y="1050099"/>
                  </a:lnTo>
                  <a:lnTo>
                    <a:pt x="884086" y="1043753"/>
                  </a:lnTo>
                  <a:lnTo>
                    <a:pt x="894740" y="1036953"/>
                  </a:lnTo>
                  <a:lnTo>
                    <a:pt x="904941" y="1029927"/>
                  </a:lnTo>
                  <a:lnTo>
                    <a:pt x="915142" y="1022674"/>
                  </a:lnTo>
                  <a:lnTo>
                    <a:pt x="925343" y="1015194"/>
                  </a:lnTo>
                  <a:lnTo>
                    <a:pt x="935091" y="1007261"/>
                  </a:lnTo>
                  <a:lnTo>
                    <a:pt x="944839" y="999102"/>
                  </a:lnTo>
                  <a:lnTo>
                    <a:pt x="954586" y="990715"/>
                  </a:lnTo>
                  <a:lnTo>
                    <a:pt x="963880" y="982102"/>
                  </a:lnTo>
                  <a:lnTo>
                    <a:pt x="972948" y="973036"/>
                  </a:lnTo>
                  <a:lnTo>
                    <a:pt x="982016" y="963743"/>
                  </a:lnTo>
                  <a:lnTo>
                    <a:pt x="990856" y="954450"/>
                  </a:lnTo>
                  <a:lnTo>
                    <a:pt x="999244" y="944931"/>
                  </a:lnTo>
                  <a:lnTo>
                    <a:pt x="1007405" y="934958"/>
                  </a:lnTo>
                  <a:lnTo>
                    <a:pt x="1015339" y="925212"/>
                  </a:lnTo>
                  <a:lnTo>
                    <a:pt x="1022820" y="915239"/>
                  </a:lnTo>
                  <a:lnTo>
                    <a:pt x="1030074" y="904813"/>
                  </a:lnTo>
                  <a:lnTo>
                    <a:pt x="1037101" y="894613"/>
                  </a:lnTo>
                  <a:lnTo>
                    <a:pt x="1043902" y="884187"/>
                  </a:lnTo>
                  <a:lnTo>
                    <a:pt x="1050249" y="873534"/>
                  </a:lnTo>
                  <a:lnTo>
                    <a:pt x="1056370" y="862881"/>
                  </a:lnTo>
                  <a:lnTo>
                    <a:pt x="1062263" y="852002"/>
                  </a:lnTo>
                  <a:lnTo>
                    <a:pt x="1067931" y="841122"/>
                  </a:lnTo>
                  <a:lnTo>
                    <a:pt x="1073144" y="830016"/>
                  </a:lnTo>
                  <a:lnTo>
                    <a:pt x="1078132" y="819136"/>
                  </a:lnTo>
                  <a:lnTo>
                    <a:pt x="1082892" y="807804"/>
                  </a:lnTo>
                  <a:lnTo>
                    <a:pt x="1087426" y="796471"/>
                  </a:lnTo>
                  <a:lnTo>
                    <a:pt x="1091280" y="784911"/>
                  </a:lnTo>
                  <a:lnTo>
                    <a:pt x="1095360" y="773579"/>
                  </a:lnTo>
                  <a:lnTo>
                    <a:pt x="1098760" y="762019"/>
                  </a:lnTo>
                  <a:lnTo>
                    <a:pt x="1102161" y="750460"/>
                  </a:lnTo>
                  <a:lnTo>
                    <a:pt x="1105108" y="738673"/>
                  </a:lnTo>
                  <a:lnTo>
                    <a:pt x="1107828" y="726887"/>
                  </a:lnTo>
                  <a:lnTo>
                    <a:pt x="1110321" y="715328"/>
                  </a:lnTo>
                  <a:lnTo>
                    <a:pt x="1112362" y="703315"/>
                  </a:lnTo>
                  <a:lnTo>
                    <a:pt x="1114175" y="691529"/>
                  </a:lnTo>
                  <a:lnTo>
                    <a:pt x="1115762" y="679516"/>
                  </a:lnTo>
                  <a:lnTo>
                    <a:pt x="1117122" y="667503"/>
                  </a:lnTo>
                  <a:lnTo>
                    <a:pt x="1118256" y="655717"/>
                  </a:lnTo>
                  <a:lnTo>
                    <a:pt x="1118936" y="643704"/>
                  </a:lnTo>
                  <a:lnTo>
                    <a:pt x="1119389" y="631918"/>
                  </a:lnTo>
                  <a:lnTo>
                    <a:pt x="1119389" y="619905"/>
                  </a:lnTo>
                  <a:lnTo>
                    <a:pt x="1119389" y="607666"/>
                  </a:lnTo>
                  <a:lnTo>
                    <a:pt x="1118936" y="595880"/>
                  </a:lnTo>
                  <a:lnTo>
                    <a:pt x="1118256" y="583867"/>
                  </a:lnTo>
                  <a:lnTo>
                    <a:pt x="1117122" y="571854"/>
                  </a:lnTo>
                  <a:lnTo>
                    <a:pt x="1115762" y="560068"/>
                  </a:lnTo>
                  <a:lnTo>
                    <a:pt x="1114175" y="548055"/>
                  </a:lnTo>
                  <a:lnTo>
                    <a:pt x="1112362" y="536269"/>
                  </a:lnTo>
                  <a:lnTo>
                    <a:pt x="1110321" y="524256"/>
                  </a:lnTo>
                  <a:lnTo>
                    <a:pt x="1107828" y="512470"/>
                  </a:lnTo>
                  <a:lnTo>
                    <a:pt x="1105108" y="500911"/>
                  </a:lnTo>
                  <a:lnTo>
                    <a:pt x="1102161" y="489125"/>
                  </a:lnTo>
                  <a:lnTo>
                    <a:pt x="1098760" y="477565"/>
                  </a:lnTo>
                  <a:lnTo>
                    <a:pt x="1095360" y="466006"/>
                  </a:lnTo>
                  <a:lnTo>
                    <a:pt x="1091280" y="454673"/>
                  </a:lnTo>
                  <a:lnTo>
                    <a:pt x="1087426" y="443114"/>
                  </a:lnTo>
                  <a:lnTo>
                    <a:pt x="1082892" y="431554"/>
                  </a:lnTo>
                  <a:lnTo>
                    <a:pt x="1078132" y="420448"/>
                  </a:lnTo>
                  <a:lnTo>
                    <a:pt x="1073144" y="409342"/>
                  </a:lnTo>
                  <a:lnTo>
                    <a:pt x="1067931" y="398462"/>
                  </a:lnTo>
                  <a:lnTo>
                    <a:pt x="1062263" y="387583"/>
                  </a:lnTo>
                  <a:lnTo>
                    <a:pt x="1056370" y="376703"/>
                  </a:lnTo>
                  <a:lnTo>
                    <a:pt x="1050249" y="366050"/>
                  </a:lnTo>
                  <a:lnTo>
                    <a:pt x="1043902" y="355397"/>
                  </a:lnTo>
                  <a:lnTo>
                    <a:pt x="1037101" y="344971"/>
                  </a:lnTo>
                  <a:lnTo>
                    <a:pt x="1030074" y="334545"/>
                  </a:lnTo>
                  <a:lnTo>
                    <a:pt x="1022820" y="324346"/>
                  </a:lnTo>
                  <a:lnTo>
                    <a:pt x="1015339" y="314373"/>
                  </a:lnTo>
                  <a:lnTo>
                    <a:pt x="1007405" y="304400"/>
                  </a:lnTo>
                  <a:lnTo>
                    <a:pt x="999244" y="294654"/>
                  </a:lnTo>
                  <a:lnTo>
                    <a:pt x="990856" y="285134"/>
                  </a:lnTo>
                  <a:lnTo>
                    <a:pt x="982016" y="275614"/>
                  </a:lnTo>
                  <a:lnTo>
                    <a:pt x="972948" y="266548"/>
                  </a:lnTo>
                  <a:lnTo>
                    <a:pt x="963880" y="257482"/>
                  </a:lnTo>
                  <a:lnTo>
                    <a:pt x="954586" y="248869"/>
                  </a:lnTo>
                  <a:lnTo>
                    <a:pt x="944839" y="240483"/>
                  </a:lnTo>
                  <a:lnTo>
                    <a:pt x="935091" y="232323"/>
                  </a:lnTo>
                  <a:lnTo>
                    <a:pt x="925343" y="224163"/>
                  </a:lnTo>
                  <a:lnTo>
                    <a:pt x="915142" y="216684"/>
                  </a:lnTo>
                  <a:lnTo>
                    <a:pt x="904941" y="209431"/>
                  </a:lnTo>
                  <a:lnTo>
                    <a:pt x="894740" y="202631"/>
                  </a:lnTo>
                  <a:lnTo>
                    <a:pt x="884086" y="195831"/>
                  </a:lnTo>
                  <a:lnTo>
                    <a:pt x="873658" y="189485"/>
                  </a:lnTo>
                  <a:lnTo>
                    <a:pt x="862777" y="183139"/>
                  </a:lnTo>
                  <a:lnTo>
                    <a:pt x="852123" y="177246"/>
                  </a:lnTo>
                  <a:lnTo>
                    <a:pt x="841015" y="171579"/>
                  </a:lnTo>
                  <a:lnTo>
                    <a:pt x="830134" y="166593"/>
                  </a:lnTo>
                  <a:lnTo>
                    <a:pt x="819026" y="161380"/>
                  </a:lnTo>
                  <a:lnTo>
                    <a:pt x="807692" y="156620"/>
                  </a:lnTo>
                  <a:lnTo>
                    <a:pt x="796358" y="152313"/>
                  </a:lnTo>
                  <a:lnTo>
                    <a:pt x="785023" y="148234"/>
                  </a:lnTo>
                  <a:lnTo>
                    <a:pt x="773462" y="144380"/>
                  </a:lnTo>
                  <a:lnTo>
                    <a:pt x="762128" y="140754"/>
                  </a:lnTo>
                  <a:lnTo>
                    <a:pt x="750340" y="137581"/>
                  </a:lnTo>
                  <a:lnTo>
                    <a:pt x="738779" y="134407"/>
                  </a:lnTo>
                  <a:lnTo>
                    <a:pt x="726991" y="131688"/>
                  </a:lnTo>
                  <a:lnTo>
                    <a:pt x="715203" y="129421"/>
                  </a:lnTo>
                  <a:lnTo>
                    <a:pt x="703415" y="127154"/>
                  </a:lnTo>
                  <a:lnTo>
                    <a:pt x="691401" y="125341"/>
                  </a:lnTo>
                  <a:lnTo>
                    <a:pt x="679613" y="123755"/>
                  </a:lnTo>
                  <a:lnTo>
                    <a:pt x="667598" y="122621"/>
                  </a:lnTo>
                  <a:lnTo>
                    <a:pt x="655584" y="121488"/>
                  </a:lnTo>
                  <a:lnTo>
                    <a:pt x="643796" y="120581"/>
                  </a:lnTo>
                  <a:lnTo>
                    <a:pt x="631782" y="120128"/>
                  </a:lnTo>
                  <a:lnTo>
                    <a:pt x="619540" y="120128"/>
                  </a:lnTo>
                  <a:lnTo>
                    <a:pt x="607752" y="120128"/>
                  </a:lnTo>
                  <a:close/>
                  <a:moveTo>
                    <a:pt x="619540" y="0"/>
                  </a:moveTo>
                  <a:lnTo>
                    <a:pt x="634502" y="227"/>
                  </a:lnTo>
                  <a:lnTo>
                    <a:pt x="649690" y="907"/>
                  </a:lnTo>
                  <a:lnTo>
                    <a:pt x="664198" y="1587"/>
                  </a:lnTo>
                  <a:lnTo>
                    <a:pt x="678933" y="3173"/>
                  </a:lnTo>
                  <a:lnTo>
                    <a:pt x="694121" y="4533"/>
                  </a:lnTo>
                  <a:lnTo>
                    <a:pt x="708629" y="6573"/>
                  </a:lnTo>
                  <a:lnTo>
                    <a:pt x="723364" y="8840"/>
                  </a:lnTo>
                  <a:lnTo>
                    <a:pt x="738098" y="11560"/>
                  </a:lnTo>
                  <a:lnTo>
                    <a:pt x="752607" y="14506"/>
                  </a:lnTo>
                  <a:lnTo>
                    <a:pt x="767115" y="17906"/>
                  </a:lnTo>
                  <a:lnTo>
                    <a:pt x="781623" y="21533"/>
                  </a:lnTo>
                  <a:lnTo>
                    <a:pt x="796131" y="25839"/>
                  </a:lnTo>
                  <a:lnTo>
                    <a:pt x="810412" y="30146"/>
                  </a:lnTo>
                  <a:lnTo>
                    <a:pt x="824694" y="34905"/>
                  </a:lnTo>
                  <a:lnTo>
                    <a:pt x="838975" y="40118"/>
                  </a:lnTo>
                  <a:lnTo>
                    <a:pt x="853030" y="45558"/>
                  </a:lnTo>
                  <a:lnTo>
                    <a:pt x="866858" y="51451"/>
                  </a:lnTo>
                  <a:lnTo>
                    <a:pt x="880686" y="57571"/>
                  </a:lnTo>
                  <a:lnTo>
                    <a:pt x="894514" y="64144"/>
                  </a:lnTo>
                  <a:lnTo>
                    <a:pt x="907888" y="71170"/>
                  </a:lnTo>
                  <a:lnTo>
                    <a:pt x="921263" y="78423"/>
                  </a:lnTo>
                  <a:lnTo>
                    <a:pt x="934638" y="85903"/>
                  </a:lnTo>
                  <a:lnTo>
                    <a:pt x="947786" y="93836"/>
                  </a:lnTo>
                  <a:lnTo>
                    <a:pt x="960934" y="102222"/>
                  </a:lnTo>
                  <a:lnTo>
                    <a:pt x="973401" y="110835"/>
                  </a:lnTo>
                  <a:lnTo>
                    <a:pt x="986096" y="119901"/>
                  </a:lnTo>
                  <a:lnTo>
                    <a:pt x="998791" y="129421"/>
                  </a:lnTo>
                  <a:lnTo>
                    <a:pt x="1010805" y="139167"/>
                  </a:lnTo>
                  <a:lnTo>
                    <a:pt x="1023046" y="149140"/>
                  </a:lnTo>
                  <a:lnTo>
                    <a:pt x="1034607" y="159793"/>
                  </a:lnTo>
                  <a:lnTo>
                    <a:pt x="1046395" y="170446"/>
                  </a:lnTo>
                  <a:lnTo>
                    <a:pt x="1057956" y="181779"/>
                  </a:lnTo>
                  <a:lnTo>
                    <a:pt x="1067251" y="191072"/>
                  </a:lnTo>
                  <a:lnTo>
                    <a:pt x="1076318" y="200591"/>
                  </a:lnTo>
                  <a:lnTo>
                    <a:pt x="1084932" y="210564"/>
                  </a:lnTo>
                  <a:lnTo>
                    <a:pt x="1093546" y="220310"/>
                  </a:lnTo>
                  <a:lnTo>
                    <a:pt x="1101934" y="230283"/>
                  </a:lnTo>
                  <a:lnTo>
                    <a:pt x="1110095" y="240709"/>
                  </a:lnTo>
                  <a:lnTo>
                    <a:pt x="1117802" y="250909"/>
                  </a:lnTo>
                  <a:lnTo>
                    <a:pt x="1125510" y="261108"/>
                  </a:lnTo>
                  <a:lnTo>
                    <a:pt x="1132764" y="271988"/>
                  </a:lnTo>
                  <a:lnTo>
                    <a:pt x="1139791" y="282414"/>
                  </a:lnTo>
                  <a:lnTo>
                    <a:pt x="1146592" y="293294"/>
                  </a:lnTo>
                  <a:lnTo>
                    <a:pt x="1153166" y="304173"/>
                  </a:lnTo>
                  <a:lnTo>
                    <a:pt x="1159513" y="315279"/>
                  </a:lnTo>
                  <a:lnTo>
                    <a:pt x="1165634" y="326159"/>
                  </a:lnTo>
                  <a:lnTo>
                    <a:pt x="1171527" y="337492"/>
                  </a:lnTo>
                  <a:lnTo>
                    <a:pt x="1177195" y="348598"/>
                  </a:lnTo>
                  <a:lnTo>
                    <a:pt x="1182408" y="360157"/>
                  </a:lnTo>
                  <a:lnTo>
                    <a:pt x="1187622" y="371490"/>
                  </a:lnTo>
                  <a:lnTo>
                    <a:pt x="1192610" y="383050"/>
                  </a:lnTo>
                  <a:lnTo>
                    <a:pt x="1197143" y="394609"/>
                  </a:lnTo>
                  <a:lnTo>
                    <a:pt x="1201677" y="406395"/>
                  </a:lnTo>
                  <a:lnTo>
                    <a:pt x="1205984" y="418181"/>
                  </a:lnTo>
                  <a:lnTo>
                    <a:pt x="1209611" y="429741"/>
                  </a:lnTo>
                  <a:lnTo>
                    <a:pt x="1213465" y="441754"/>
                  </a:lnTo>
                  <a:lnTo>
                    <a:pt x="1216865" y="453540"/>
                  </a:lnTo>
                  <a:lnTo>
                    <a:pt x="1219812" y="465552"/>
                  </a:lnTo>
                  <a:lnTo>
                    <a:pt x="1222986" y="477792"/>
                  </a:lnTo>
                  <a:lnTo>
                    <a:pt x="1225706" y="489578"/>
                  </a:lnTo>
                  <a:lnTo>
                    <a:pt x="1228200" y="501818"/>
                  </a:lnTo>
                  <a:lnTo>
                    <a:pt x="1230240" y="514057"/>
                  </a:lnTo>
                  <a:lnTo>
                    <a:pt x="1232280" y="526070"/>
                  </a:lnTo>
                  <a:lnTo>
                    <a:pt x="1233867" y="538536"/>
                  </a:lnTo>
                  <a:lnTo>
                    <a:pt x="1235680" y="550775"/>
                  </a:lnTo>
                  <a:lnTo>
                    <a:pt x="1236814" y="563015"/>
                  </a:lnTo>
                  <a:lnTo>
                    <a:pt x="1237720" y="575254"/>
                  </a:lnTo>
                  <a:lnTo>
                    <a:pt x="1238401" y="587720"/>
                  </a:lnTo>
                  <a:lnTo>
                    <a:pt x="1239081" y="599733"/>
                  </a:lnTo>
                  <a:lnTo>
                    <a:pt x="1239307" y="612199"/>
                  </a:lnTo>
                  <a:lnTo>
                    <a:pt x="1239307" y="624665"/>
                  </a:lnTo>
                  <a:lnTo>
                    <a:pt x="1239081" y="636678"/>
                  </a:lnTo>
                  <a:lnTo>
                    <a:pt x="1238627" y="649144"/>
                  </a:lnTo>
                  <a:lnTo>
                    <a:pt x="1237947" y="661610"/>
                  </a:lnTo>
                  <a:lnTo>
                    <a:pt x="1237040" y="673623"/>
                  </a:lnTo>
                  <a:lnTo>
                    <a:pt x="1235907" y="686089"/>
                  </a:lnTo>
                  <a:lnTo>
                    <a:pt x="1234320" y="698102"/>
                  </a:lnTo>
                  <a:lnTo>
                    <a:pt x="1232507" y="710341"/>
                  </a:lnTo>
                  <a:lnTo>
                    <a:pt x="1230693" y="722807"/>
                  </a:lnTo>
                  <a:lnTo>
                    <a:pt x="1228653" y="734820"/>
                  </a:lnTo>
                  <a:lnTo>
                    <a:pt x="1226159" y="746833"/>
                  </a:lnTo>
                  <a:lnTo>
                    <a:pt x="1223439" y="759073"/>
                  </a:lnTo>
                  <a:lnTo>
                    <a:pt x="1220719" y="771085"/>
                  </a:lnTo>
                  <a:lnTo>
                    <a:pt x="1217545" y="783098"/>
                  </a:lnTo>
                  <a:lnTo>
                    <a:pt x="1214145" y="795111"/>
                  </a:lnTo>
                  <a:lnTo>
                    <a:pt x="1210518" y="806897"/>
                  </a:lnTo>
                  <a:lnTo>
                    <a:pt x="1206664" y="818683"/>
                  </a:lnTo>
                  <a:lnTo>
                    <a:pt x="1202357" y="830469"/>
                  </a:lnTo>
                  <a:lnTo>
                    <a:pt x="1198277" y="842255"/>
                  </a:lnTo>
                  <a:lnTo>
                    <a:pt x="1193516" y="853588"/>
                  </a:lnTo>
                  <a:lnTo>
                    <a:pt x="1188529" y="865374"/>
                  </a:lnTo>
                  <a:lnTo>
                    <a:pt x="1183769" y="876934"/>
                  </a:lnTo>
                  <a:lnTo>
                    <a:pt x="1178328" y="888267"/>
                  </a:lnTo>
                  <a:lnTo>
                    <a:pt x="1172661" y="899599"/>
                  </a:lnTo>
                  <a:lnTo>
                    <a:pt x="1166767" y="910706"/>
                  </a:lnTo>
                  <a:lnTo>
                    <a:pt x="1160646" y="921812"/>
                  </a:lnTo>
                  <a:lnTo>
                    <a:pt x="1534229" y="1295115"/>
                  </a:lnTo>
                  <a:lnTo>
                    <a:pt x="1540350" y="1301461"/>
                  </a:lnTo>
                  <a:lnTo>
                    <a:pt x="1545790" y="1308034"/>
                  </a:lnTo>
                  <a:lnTo>
                    <a:pt x="1551231" y="1314607"/>
                  </a:lnTo>
                  <a:lnTo>
                    <a:pt x="1556445" y="1321407"/>
                  </a:lnTo>
                  <a:lnTo>
                    <a:pt x="1560752" y="1328433"/>
                  </a:lnTo>
                  <a:lnTo>
                    <a:pt x="1565286" y="1335460"/>
                  </a:lnTo>
                  <a:lnTo>
                    <a:pt x="1569366" y="1342713"/>
                  </a:lnTo>
                  <a:lnTo>
                    <a:pt x="1572766" y="1349966"/>
                  </a:lnTo>
                  <a:lnTo>
                    <a:pt x="1576167" y="1357219"/>
                  </a:lnTo>
                  <a:lnTo>
                    <a:pt x="1578887" y="1364698"/>
                  </a:lnTo>
                  <a:lnTo>
                    <a:pt x="1581381" y="1372178"/>
                  </a:lnTo>
                  <a:lnTo>
                    <a:pt x="1583648" y="1379658"/>
                  </a:lnTo>
                  <a:lnTo>
                    <a:pt x="1585461" y="1387137"/>
                  </a:lnTo>
                  <a:lnTo>
                    <a:pt x="1586821" y="1394617"/>
                  </a:lnTo>
                  <a:lnTo>
                    <a:pt x="1587955" y="1402323"/>
                  </a:lnTo>
                  <a:lnTo>
                    <a:pt x="1588635" y="1409803"/>
                  </a:lnTo>
                  <a:lnTo>
                    <a:pt x="1589088" y="1417283"/>
                  </a:lnTo>
                  <a:lnTo>
                    <a:pt x="1589088" y="1424762"/>
                  </a:lnTo>
                  <a:lnTo>
                    <a:pt x="1588861" y="1432242"/>
                  </a:lnTo>
                  <a:lnTo>
                    <a:pt x="1588181" y="1439495"/>
                  </a:lnTo>
                  <a:lnTo>
                    <a:pt x="1587274" y="1446748"/>
                  </a:lnTo>
                  <a:lnTo>
                    <a:pt x="1585914" y="1454001"/>
                  </a:lnTo>
                  <a:lnTo>
                    <a:pt x="1584101" y="1461027"/>
                  </a:lnTo>
                  <a:lnTo>
                    <a:pt x="1581834" y="1467827"/>
                  </a:lnTo>
                  <a:lnTo>
                    <a:pt x="1579340" y="1474627"/>
                  </a:lnTo>
                  <a:lnTo>
                    <a:pt x="1576620" y="1481200"/>
                  </a:lnTo>
                  <a:lnTo>
                    <a:pt x="1573220" y="1487773"/>
                  </a:lnTo>
                  <a:lnTo>
                    <a:pt x="1569593" y="1494119"/>
                  </a:lnTo>
                  <a:lnTo>
                    <a:pt x="1565512" y="1500239"/>
                  </a:lnTo>
                  <a:lnTo>
                    <a:pt x="1561432" y="1506132"/>
                  </a:lnTo>
                  <a:lnTo>
                    <a:pt x="1556445" y="1511572"/>
                  </a:lnTo>
                  <a:lnTo>
                    <a:pt x="1551231" y="1517011"/>
                  </a:lnTo>
                  <a:lnTo>
                    <a:pt x="1517228" y="1551237"/>
                  </a:lnTo>
                  <a:lnTo>
                    <a:pt x="1511787" y="1556223"/>
                  </a:lnTo>
                  <a:lnTo>
                    <a:pt x="1506120" y="1561209"/>
                  </a:lnTo>
                  <a:lnTo>
                    <a:pt x="1500226" y="1565516"/>
                  </a:lnTo>
                  <a:lnTo>
                    <a:pt x="1494106" y="1569369"/>
                  </a:lnTo>
                  <a:lnTo>
                    <a:pt x="1487985" y="1573222"/>
                  </a:lnTo>
                  <a:lnTo>
                    <a:pt x="1481411" y="1576395"/>
                  </a:lnTo>
                  <a:lnTo>
                    <a:pt x="1474837" y="1579342"/>
                  </a:lnTo>
                  <a:lnTo>
                    <a:pt x="1468036" y="1581835"/>
                  </a:lnTo>
                  <a:lnTo>
                    <a:pt x="1461009" y="1583875"/>
                  </a:lnTo>
                  <a:lnTo>
                    <a:pt x="1453982" y="1585688"/>
                  </a:lnTo>
                  <a:lnTo>
                    <a:pt x="1446728" y="1587275"/>
                  </a:lnTo>
                  <a:lnTo>
                    <a:pt x="1439474" y="1588182"/>
                  </a:lnTo>
                  <a:lnTo>
                    <a:pt x="1432219" y="1588862"/>
                  </a:lnTo>
                  <a:lnTo>
                    <a:pt x="1424739" y="1589088"/>
                  </a:lnTo>
                  <a:lnTo>
                    <a:pt x="1417258" y="1589088"/>
                  </a:lnTo>
                  <a:lnTo>
                    <a:pt x="1409777" y="1588862"/>
                  </a:lnTo>
                  <a:lnTo>
                    <a:pt x="1402296" y="1587955"/>
                  </a:lnTo>
                  <a:lnTo>
                    <a:pt x="1394589" y="1587048"/>
                  </a:lnTo>
                  <a:lnTo>
                    <a:pt x="1387108" y="1585235"/>
                  </a:lnTo>
                  <a:lnTo>
                    <a:pt x="1379628" y="1583422"/>
                  </a:lnTo>
                  <a:lnTo>
                    <a:pt x="1372147" y="1581382"/>
                  </a:lnTo>
                  <a:lnTo>
                    <a:pt x="1364666" y="1578662"/>
                  </a:lnTo>
                  <a:lnTo>
                    <a:pt x="1357186" y="1575942"/>
                  </a:lnTo>
                  <a:lnTo>
                    <a:pt x="1349931" y="1572769"/>
                  </a:lnTo>
                  <a:lnTo>
                    <a:pt x="1342677" y="1569142"/>
                  </a:lnTo>
                  <a:lnTo>
                    <a:pt x="1335423" y="1565289"/>
                  </a:lnTo>
                  <a:lnTo>
                    <a:pt x="1328396" y="1560756"/>
                  </a:lnTo>
                  <a:lnTo>
                    <a:pt x="1321369" y="1556223"/>
                  </a:lnTo>
                  <a:lnTo>
                    <a:pt x="1314568" y="1551237"/>
                  </a:lnTo>
                  <a:lnTo>
                    <a:pt x="1307994" y="1545797"/>
                  </a:lnTo>
                  <a:lnTo>
                    <a:pt x="1301420" y="1540130"/>
                  </a:lnTo>
                  <a:lnTo>
                    <a:pt x="1295299" y="1534011"/>
                  </a:lnTo>
                  <a:lnTo>
                    <a:pt x="921716" y="1160708"/>
                  </a:lnTo>
                  <a:lnTo>
                    <a:pt x="910835" y="1166827"/>
                  </a:lnTo>
                  <a:lnTo>
                    <a:pt x="899501" y="1172720"/>
                  </a:lnTo>
                  <a:lnTo>
                    <a:pt x="888166" y="1178160"/>
                  </a:lnTo>
                  <a:lnTo>
                    <a:pt x="876832" y="1183600"/>
                  </a:lnTo>
                  <a:lnTo>
                    <a:pt x="865498" y="1188586"/>
                  </a:lnTo>
                  <a:lnTo>
                    <a:pt x="853710" y="1193346"/>
                  </a:lnTo>
                  <a:lnTo>
                    <a:pt x="842375" y="1198106"/>
                  </a:lnTo>
                  <a:lnTo>
                    <a:pt x="830588" y="1202412"/>
                  </a:lnTo>
                  <a:lnTo>
                    <a:pt x="818573" y="1206492"/>
                  </a:lnTo>
                  <a:lnTo>
                    <a:pt x="807012" y="1210572"/>
                  </a:lnTo>
                  <a:lnTo>
                    <a:pt x="794997" y="1213972"/>
                  </a:lnTo>
                  <a:lnTo>
                    <a:pt x="783210" y="1217598"/>
                  </a:lnTo>
                  <a:lnTo>
                    <a:pt x="771195" y="1220545"/>
                  </a:lnTo>
                  <a:lnTo>
                    <a:pt x="758954" y="1223265"/>
                  </a:lnTo>
                  <a:lnTo>
                    <a:pt x="746939" y="1226211"/>
                  </a:lnTo>
                  <a:lnTo>
                    <a:pt x="734698" y="1228478"/>
                  </a:lnTo>
                  <a:lnTo>
                    <a:pt x="722457" y="1230518"/>
                  </a:lnTo>
                  <a:lnTo>
                    <a:pt x="710442" y="1232784"/>
                  </a:lnTo>
                  <a:lnTo>
                    <a:pt x="698201" y="1234371"/>
                  </a:lnTo>
                  <a:lnTo>
                    <a:pt x="685960" y="1235731"/>
                  </a:lnTo>
                  <a:lnTo>
                    <a:pt x="673719" y="1236864"/>
                  </a:lnTo>
                  <a:lnTo>
                    <a:pt x="661478" y="1237771"/>
                  </a:lnTo>
                  <a:lnTo>
                    <a:pt x="649010" y="1238451"/>
                  </a:lnTo>
                  <a:lnTo>
                    <a:pt x="636769" y="1239131"/>
                  </a:lnTo>
                  <a:lnTo>
                    <a:pt x="624527" y="1239357"/>
                  </a:lnTo>
                  <a:lnTo>
                    <a:pt x="612060" y="1239357"/>
                  </a:lnTo>
                  <a:lnTo>
                    <a:pt x="599818" y="1239131"/>
                  </a:lnTo>
                  <a:lnTo>
                    <a:pt x="587577" y="1238451"/>
                  </a:lnTo>
                  <a:lnTo>
                    <a:pt x="575109" y="1237544"/>
                  </a:lnTo>
                  <a:lnTo>
                    <a:pt x="562868" y="1236638"/>
                  </a:lnTo>
                  <a:lnTo>
                    <a:pt x="550627" y="1235504"/>
                  </a:lnTo>
                  <a:lnTo>
                    <a:pt x="538612" y="1233918"/>
                  </a:lnTo>
                  <a:lnTo>
                    <a:pt x="526145" y="1232331"/>
                  </a:lnTo>
                  <a:lnTo>
                    <a:pt x="513903" y="1230291"/>
                  </a:lnTo>
                  <a:lnTo>
                    <a:pt x="501889" y="1228025"/>
                  </a:lnTo>
                  <a:lnTo>
                    <a:pt x="489648" y="1225758"/>
                  </a:lnTo>
                  <a:lnTo>
                    <a:pt x="477633" y="1222811"/>
                  </a:lnTo>
                  <a:lnTo>
                    <a:pt x="465619" y="1219865"/>
                  </a:lnTo>
                  <a:lnTo>
                    <a:pt x="453604" y="1216918"/>
                  </a:lnTo>
                  <a:lnTo>
                    <a:pt x="441590" y="1213292"/>
                  </a:lnTo>
                  <a:lnTo>
                    <a:pt x="429802" y="1209665"/>
                  </a:lnTo>
                  <a:lnTo>
                    <a:pt x="418014" y="1205812"/>
                  </a:lnTo>
                  <a:lnTo>
                    <a:pt x="406453" y="1201506"/>
                  </a:lnTo>
                  <a:lnTo>
                    <a:pt x="394665" y="1197199"/>
                  </a:lnTo>
                  <a:lnTo>
                    <a:pt x="383104" y="1192440"/>
                  </a:lnTo>
                  <a:lnTo>
                    <a:pt x="371543" y="1187680"/>
                  </a:lnTo>
                  <a:lnTo>
                    <a:pt x="359982" y="1182467"/>
                  </a:lnTo>
                  <a:lnTo>
                    <a:pt x="348647" y="1177027"/>
                  </a:lnTo>
                  <a:lnTo>
                    <a:pt x="337313" y="1171360"/>
                  </a:lnTo>
                  <a:lnTo>
                    <a:pt x="326205" y="1165694"/>
                  </a:lnTo>
                  <a:lnTo>
                    <a:pt x="315097" y="1159574"/>
                  </a:lnTo>
                  <a:lnTo>
                    <a:pt x="304216" y="1153228"/>
                  </a:lnTo>
                  <a:lnTo>
                    <a:pt x="293109" y="1146655"/>
                  </a:lnTo>
                  <a:lnTo>
                    <a:pt x="282454" y="1139629"/>
                  </a:lnTo>
                  <a:lnTo>
                    <a:pt x="272026" y="1132602"/>
                  </a:lnTo>
                  <a:lnTo>
                    <a:pt x="261145" y="1125349"/>
                  </a:lnTo>
                  <a:lnTo>
                    <a:pt x="250944" y="1117643"/>
                  </a:lnTo>
                  <a:lnTo>
                    <a:pt x="240517" y="1109937"/>
                  </a:lnTo>
                  <a:lnTo>
                    <a:pt x="230316" y="1101777"/>
                  </a:lnTo>
                  <a:lnTo>
                    <a:pt x="220341" y="1093617"/>
                  </a:lnTo>
                  <a:lnTo>
                    <a:pt x="210367" y="1085004"/>
                  </a:lnTo>
                  <a:lnTo>
                    <a:pt x="200620" y="1076391"/>
                  </a:lnTo>
                  <a:lnTo>
                    <a:pt x="191099" y="1067099"/>
                  </a:lnTo>
                  <a:lnTo>
                    <a:pt x="181578" y="1057806"/>
                  </a:lnTo>
                  <a:lnTo>
                    <a:pt x="170470" y="1046473"/>
                  </a:lnTo>
                  <a:lnTo>
                    <a:pt x="159589" y="1034913"/>
                  </a:lnTo>
                  <a:lnTo>
                    <a:pt x="149161" y="1022901"/>
                  </a:lnTo>
                  <a:lnTo>
                    <a:pt x="139187" y="1010888"/>
                  </a:lnTo>
                  <a:lnTo>
                    <a:pt x="129213" y="998648"/>
                  </a:lnTo>
                  <a:lnTo>
                    <a:pt x="119918" y="985956"/>
                  </a:lnTo>
                  <a:lnTo>
                    <a:pt x="110851" y="973489"/>
                  </a:lnTo>
                  <a:lnTo>
                    <a:pt x="102237" y="960797"/>
                  </a:lnTo>
                  <a:lnTo>
                    <a:pt x="93849" y="947651"/>
                  </a:lnTo>
                  <a:lnTo>
                    <a:pt x="85688" y="934505"/>
                  </a:lnTo>
                  <a:lnTo>
                    <a:pt x="78208" y="921358"/>
                  </a:lnTo>
                  <a:lnTo>
                    <a:pt x="70954" y="907986"/>
                  </a:lnTo>
                  <a:lnTo>
                    <a:pt x="64153" y="894386"/>
                  </a:lnTo>
                  <a:lnTo>
                    <a:pt x="57579" y="880560"/>
                  </a:lnTo>
                  <a:lnTo>
                    <a:pt x="51232" y="866734"/>
                  </a:lnTo>
                  <a:lnTo>
                    <a:pt x="45338" y="852908"/>
                  </a:lnTo>
                  <a:lnTo>
                    <a:pt x="39897" y="838856"/>
                  </a:lnTo>
                  <a:lnTo>
                    <a:pt x="34910" y="824803"/>
                  </a:lnTo>
                  <a:lnTo>
                    <a:pt x="30150" y="810524"/>
                  </a:lnTo>
                  <a:lnTo>
                    <a:pt x="25616" y="796244"/>
                  </a:lnTo>
                  <a:lnTo>
                    <a:pt x="21535" y="781738"/>
                  </a:lnTo>
                  <a:lnTo>
                    <a:pt x="17682" y="767232"/>
                  </a:lnTo>
                  <a:lnTo>
                    <a:pt x="14508" y="752726"/>
                  </a:lnTo>
                  <a:lnTo>
                    <a:pt x="11334" y="738220"/>
                  </a:lnTo>
                  <a:lnTo>
                    <a:pt x="8841" y="723487"/>
                  </a:lnTo>
                  <a:lnTo>
                    <a:pt x="6574" y="708755"/>
                  </a:lnTo>
                  <a:lnTo>
                    <a:pt x="4307" y="694022"/>
                  </a:lnTo>
                  <a:lnTo>
                    <a:pt x="2947" y="679289"/>
                  </a:lnTo>
                  <a:lnTo>
                    <a:pt x="1587" y="664330"/>
                  </a:lnTo>
                  <a:lnTo>
                    <a:pt x="680" y="649597"/>
                  </a:lnTo>
                  <a:lnTo>
                    <a:pt x="227" y="634638"/>
                  </a:lnTo>
                  <a:lnTo>
                    <a:pt x="0" y="619905"/>
                  </a:lnTo>
                  <a:lnTo>
                    <a:pt x="227" y="604946"/>
                  </a:lnTo>
                  <a:lnTo>
                    <a:pt x="680" y="589987"/>
                  </a:lnTo>
                  <a:lnTo>
                    <a:pt x="1587" y="575254"/>
                  </a:lnTo>
                  <a:lnTo>
                    <a:pt x="2947" y="560295"/>
                  </a:lnTo>
                  <a:lnTo>
                    <a:pt x="4307" y="545562"/>
                  </a:lnTo>
                  <a:lnTo>
                    <a:pt x="6574" y="530830"/>
                  </a:lnTo>
                  <a:lnTo>
                    <a:pt x="8841" y="516097"/>
                  </a:lnTo>
                  <a:lnTo>
                    <a:pt x="11334" y="501364"/>
                  </a:lnTo>
                  <a:lnTo>
                    <a:pt x="14508" y="486858"/>
                  </a:lnTo>
                  <a:lnTo>
                    <a:pt x="17682" y="472352"/>
                  </a:lnTo>
                  <a:lnTo>
                    <a:pt x="21535" y="457846"/>
                  </a:lnTo>
                  <a:lnTo>
                    <a:pt x="25616" y="443340"/>
                  </a:lnTo>
                  <a:lnTo>
                    <a:pt x="30150" y="429061"/>
                  </a:lnTo>
                  <a:lnTo>
                    <a:pt x="34910" y="414781"/>
                  </a:lnTo>
                  <a:lnTo>
                    <a:pt x="39897" y="400502"/>
                  </a:lnTo>
                  <a:lnTo>
                    <a:pt x="45338" y="386449"/>
                  </a:lnTo>
                  <a:lnTo>
                    <a:pt x="51232" y="372850"/>
                  </a:lnTo>
                  <a:lnTo>
                    <a:pt x="57579" y="359024"/>
                  </a:lnTo>
                  <a:lnTo>
                    <a:pt x="64153" y="345198"/>
                  </a:lnTo>
                  <a:lnTo>
                    <a:pt x="70954" y="331599"/>
                  </a:lnTo>
                  <a:lnTo>
                    <a:pt x="78208" y="318226"/>
                  </a:lnTo>
                  <a:lnTo>
                    <a:pt x="85688" y="304853"/>
                  </a:lnTo>
                  <a:lnTo>
                    <a:pt x="93849" y="291934"/>
                  </a:lnTo>
                  <a:lnTo>
                    <a:pt x="102237" y="278788"/>
                  </a:lnTo>
                  <a:lnTo>
                    <a:pt x="110851" y="266095"/>
                  </a:lnTo>
                  <a:lnTo>
                    <a:pt x="119918" y="253402"/>
                  </a:lnTo>
                  <a:lnTo>
                    <a:pt x="129213" y="240936"/>
                  </a:lnTo>
                  <a:lnTo>
                    <a:pt x="139187" y="228697"/>
                  </a:lnTo>
                  <a:lnTo>
                    <a:pt x="149161" y="216457"/>
                  </a:lnTo>
                  <a:lnTo>
                    <a:pt x="159589" y="204671"/>
                  </a:lnTo>
                  <a:lnTo>
                    <a:pt x="170470" y="193111"/>
                  </a:lnTo>
                  <a:lnTo>
                    <a:pt x="181578" y="181779"/>
                  </a:lnTo>
                  <a:lnTo>
                    <a:pt x="193139" y="170446"/>
                  </a:lnTo>
                  <a:lnTo>
                    <a:pt x="204473" y="159793"/>
                  </a:lnTo>
                  <a:lnTo>
                    <a:pt x="216488" y="149140"/>
                  </a:lnTo>
                  <a:lnTo>
                    <a:pt x="228729" y="139167"/>
                  </a:lnTo>
                  <a:lnTo>
                    <a:pt x="240743" y="129421"/>
                  </a:lnTo>
                  <a:lnTo>
                    <a:pt x="253438" y="119901"/>
                  </a:lnTo>
                  <a:lnTo>
                    <a:pt x="266133" y="110835"/>
                  </a:lnTo>
                  <a:lnTo>
                    <a:pt x="278600" y="102222"/>
                  </a:lnTo>
                  <a:lnTo>
                    <a:pt x="291748" y="93836"/>
                  </a:lnTo>
                  <a:lnTo>
                    <a:pt x="304896" y="85903"/>
                  </a:lnTo>
                  <a:lnTo>
                    <a:pt x="318271" y="78423"/>
                  </a:lnTo>
                  <a:lnTo>
                    <a:pt x="331646" y="71170"/>
                  </a:lnTo>
                  <a:lnTo>
                    <a:pt x="345020" y="64144"/>
                  </a:lnTo>
                  <a:lnTo>
                    <a:pt x="358848" y="57571"/>
                  </a:lnTo>
                  <a:lnTo>
                    <a:pt x="372676" y="51451"/>
                  </a:lnTo>
                  <a:lnTo>
                    <a:pt x="386504" y="45558"/>
                  </a:lnTo>
                  <a:lnTo>
                    <a:pt x="400559" y="40118"/>
                  </a:lnTo>
                  <a:lnTo>
                    <a:pt x="414840" y="34905"/>
                  </a:lnTo>
                  <a:lnTo>
                    <a:pt x="429122" y="30146"/>
                  </a:lnTo>
                  <a:lnTo>
                    <a:pt x="443403" y="25839"/>
                  </a:lnTo>
                  <a:lnTo>
                    <a:pt x="457911" y="21533"/>
                  </a:lnTo>
                  <a:lnTo>
                    <a:pt x="472419" y="17906"/>
                  </a:lnTo>
                  <a:lnTo>
                    <a:pt x="486927" y="14506"/>
                  </a:lnTo>
                  <a:lnTo>
                    <a:pt x="501435" y="11560"/>
                  </a:lnTo>
                  <a:lnTo>
                    <a:pt x="515944" y="8840"/>
                  </a:lnTo>
                  <a:lnTo>
                    <a:pt x="530678" y="6573"/>
                  </a:lnTo>
                  <a:lnTo>
                    <a:pt x="545413" y="4533"/>
                  </a:lnTo>
                  <a:lnTo>
                    <a:pt x="560148" y="3173"/>
                  </a:lnTo>
                  <a:lnTo>
                    <a:pt x="575109" y="1587"/>
                  </a:lnTo>
                  <a:lnTo>
                    <a:pt x="589844" y="907"/>
                  </a:lnTo>
                  <a:lnTo>
                    <a:pt x="604806" y="227"/>
                  </a:lnTo>
                  <a:lnTo>
                    <a:pt x="6195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679118" y="1419622"/>
            <a:ext cx="948873" cy="1143356"/>
            <a:chOff x="2061254" y="1203598"/>
            <a:chExt cx="948873" cy="1143356"/>
          </a:xfrm>
        </p:grpSpPr>
        <p:sp>
          <p:nvSpPr>
            <p:cNvPr id="56" name="椭圆 11"/>
            <p:cNvSpPr/>
            <p:nvPr/>
          </p:nvSpPr>
          <p:spPr>
            <a:xfrm>
              <a:off x="2061254" y="1203598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68" name="KSO_Shape"/>
            <p:cNvSpPr/>
            <p:nvPr/>
          </p:nvSpPr>
          <p:spPr bwMode="auto">
            <a:xfrm>
              <a:off x="2324837" y="1385459"/>
              <a:ext cx="421702" cy="667602"/>
            </a:xfrm>
            <a:custGeom>
              <a:avLst/>
              <a:gdLst>
                <a:gd name="T0" fmla="*/ 2147483646 w 3864"/>
                <a:gd name="T1" fmla="*/ 1817606605 h 6111"/>
                <a:gd name="T2" fmla="*/ 2147483646 w 3864"/>
                <a:gd name="T3" fmla="*/ 2147483646 h 6111"/>
                <a:gd name="T4" fmla="*/ 2147483646 w 3864"/>
                <a:gd name="T5" fmla="*/ 2147483646 h 6111"/>
                <a:gd name="T6" fmla="*/ 2147483646 w 3864"/>
                <a:gd name="T7" fmla="*/ 2147483646 h 6111"/>
                <a:gd name="T8" fmla="*/ 2147483646 w 3864"/>
                <a:gd name="T9" fmla="*/ 2147483646 h 6111"/>
                <a:gd name="T10" fmla="*/ 2147483646 w 3864"/>
                <a:gd name="T11" fmla="*/ 2147483646 h 6111"/>
                <a:gd name="T12" fmla="*/ 2147483646 w 3864"/>
                <a:gd name="T13" fmla="*/ 2147483646 h 6111"/>
                <a:gd name="T14" fmla="*/ 2147483646 w 3864"/>
                <a:gd name="T15" fmla="*/ 2147483646 h 6111"/>
                <a:gd name="T16" fmla="*/ 2147483646 w 3864"/>
                <a:gd name="T17" fmla="*/ 2147483646 h 6111"/>
                <a:gd name="T18" fmla="*/ 2147483646 w 3864"/>
                <a:gd name="T19" fmla="*/ 2147483646 h 6111"/>
                <a:gd name="T20" fmla="*/ 2147483646 w 3864"/>
                <a:gd name="T21" fmla="*/ 2147483646 h 6111"/>
                <a:gd name="T22" fmla="*/ 2147483646 w 3864"/>
                <a:gd name="T23" fmla="*/ 2147483646 h 6111"/>
                <a:gd name="T24" fmla="*/ 2147483646 w 3864"/>
                <a:gd name="T25" fmla="*/ 2147483646 h 6111"/>
                <a:gd name="T26" fmla="*/ 2147483646 w 3864"/>
                <a:gd name="T27" fmla="*/ 2147483646 h 6111"/>
                <a:gd name="T28" fmla="*/ 2147483646 w 3864"/>
                <a:gd name="T29" fmla="*/ 2147483646 h 6111"/>
                <a:gd name="T30" fmla="*/ 2147483646 w 3864"/>
                <a:gd name="T31" fmla="*/ 2147483646 h 6111"/>
                <a:gd name="T32" fmla="*/ 2147483646 w 3864"/>
                <a:gd name="T33" fmla="*/ 2147483646 h 6111"/>
                <a:gd name="T34" fmla="*/ 2147483646 w 3864"/>
                <a:gd name="T35" fmla="*/ 2147483646 h 6111"/>
                <a:gd name="T36" fmla="*/ 574134261 w 3864"/>
                <a:gd name="T37" fmla="*/ 2147483646 h 6111"/>
                <a:gd name="T38" fmla="*/ 906491754 w 3864"/>
                <a:gd name="T39" fmla="*/ 2147483646 h 6111"/>
                <a:gd name="T40" fmla="*/ 2147483646 w 3864"/>
                <a:gd name="T41" fmla="*/ 2147483646 h 6111"/>
                <a:gd name="T42" fmla="*/ 2147483646 w 3864"/>
                <a:gd name="T43" fmla="*/ 2147483646 h 6111"/>
                <a:gd name="T44" fmla="*/ 2147483646 w 3864"/>
                <a:gd name="T45" fmla="*/ 2147483646 h 6111"/>
                <a:gd name="T46" fmla="*/ 2147483646 w 3864"/>
                <a:gd name="T47" fmla="*/ 1817606605 h 6111"/>
                <a:gd name="T48" fmla="*/ 2147483646 w 3864"/>
                <a:gd name="T49" fmla="*/ 2147483646 h 6111"/>
                <a:gd name="T50" fmla="*/ 2147483646 w 3864"/>
                <a:gd name="T51" fmla="*/ 2147483646 h 6111"/>
                <a:gd name="T52" fmla="*/ 2147483646 w 3864"/>
                <a:gd name="T53" fmla="*/ 2147483646 h 6111"/>
                <a:gd name="T54" fmla="*/ 2147483646 w 3864"/>
                <a:gd name="T55" fmla="*/ 2147483646 h 6111"/>
                <a:gd name="T56" fmla="*/ 2147483646 w 3864"/>
                <a:gd name="T57" fmla="*/ 2147483646 h 6111"/>
                <a:gd name="T58" fmla="*/ 2147483646 w 3864"/>
                <a:gd name="T59" fmla="*/ 2147483646 h 6111"/>
                <a:gd name="T60" fmla="*/ 2147483646 w 3864"/>
                <a:gd name="T61" fmla="*/ 2147483646 h 6111"/>
                <a:gd name="T62" fmla="*/ 2147483646 w 3864"/>
                <a:gd name="T63" fmla="*/ 2147483646 h 6111"/>
                <a:gd name="T64" fmla="*/ 2147483646 w 3864"/>
                <a:gd name="T65" fmla="*/ 2147483646 h 6111"/>
                <a:gd name="T66" fmla="*/ 2147483646 w 3864"/>
                <a:gd name="T67" fmla="*/ 2147483646 h 6111"/>
                <a:gd name="T68" fmla="*/ 2147483646 w 3864"/>
                <a:gd name="T69" fmla="*/ 2147483646 h 6111"/>
                <a:gd name="T70" fmla="*/ 2147483646 w 3864"/>
                <a:gd name="T71" fmla="*/ 2147483646 h 6111"/>
                <a:gd name="T72" fmla="*/ 2147483646 w 3864"/>
                <a:gd name="T73" fmla="*/ 2147483646 h 6111"/>
                <a:gd name="T74" fmla="*/ 2147483646 w 3864"/>
                <a:gd name="T75" fmla="*/ 2147483646 h 6111"/>
                <a:gd name="T76" fmla="*/ 2147483646 w 3864"/>
                <a:gd name="T77" fmla="*/ 2147483646 h 6111"/>
                <a:gd name="T78" fmla="*/ 2147483646 w 3864"/>
                <a:gd name="T79" fmla="*/ 2147483646 h 6111"/>
                <a:gd name="T80" fmla="*/ 2147483646 w 3864"/>
                <a:gd name="T81" fmla="*/ 2147483646 h 6111"/>
                <a:gd name="T82" fmla="*/ 2147483646 w 3864"/>
                <a:gd name="T83" fmla="*/ 2147483646 h 6111"/>
                <a:gd name="T84" fmla="*/ 2147483646 w 3864"/>
                <a:gd name="T85" fmla="*/ 2147483646 h 6111"/>
                <a:gd name="T86" fmla="*/ 2147483646 w 3864"/>
                <a:gd name="T87" fmla="*/ 2147483646 h 6111"/>
                <a:gd name="T88" fmla="*/ 2147483646 w 3864"/>
                <a:gd name="T89" fmla="*/ 2147483646 h 6111"/>
                <a:gd name="T90" fmla="*/ 2147483646 w 3864"/>
                <a:gd name="T91" fmla="*/ 2147483646 h 6111"/>
                <a:gd name="T92" fmla="*/ 2147483646 w 3864"/>
                <a:gd name="T93" fmla="*/ 2147483646 h 6111"/>
                <a:gd name="T94" fmla="*/ 2147483646 w 3864"/>
                <a:gd name="T95" fmla="*/ 2147483646 h 6111"/>
                <a:gd name="T96" fmla="*/ 2147483646 w 3864"/>
                <a:gd name="T97" fmla="*/ 2147483646 h 6111"/>
                <a:gd name="T98" fmla="*/ 2147483646 w 3864"/>
                <a:gd name="T99" fmla="*/ 2147483646 h 6111"/>
                <a:gd name="T100" fmla="*/ 2147483646 w 3864"/>
                <a:gd name="T101" fmla="*/ 2147483646 h 6111"/>
                <a:gd name="T102" fmla="*/ 2147483646 w 3864"/>
                <a:gd name="T103" fmla="*/ 2147483646 h 6111"/>
                <a:gd name="T104" fmla="*/ 2147483646 w 3864"/>
                <a:gd name="T105" fmla="*/ 2147483646 h 6111"/>
                <a:gd name="T106" fmla="*/ 2147483646 w 3864"/>
                <a:gd name="T107" fmla="*/ 2147483646 h 6111"/>
                <a:gd name="T108" fmla="*/ 2147483646 w 3864"/>
                <a:gd name="T109" fmla="*/ 2147483646 h 6111"/>
                <a:gd name="T110" fmla="*/ 2147483646 w 3864"/>
                <a:gd name="T111" fmla="*/ 2147483646 h 6111"/>
                <a:gd name="T112" fmla="*/ 2147483646 w 3864"/>
                <a:gd name="T113" fmla="*/ 2147483646 h 6111"/>
                <a:gd name="T114" fmla="*/ 2147483646 w 3864"/>
                <a:gd name="T115" fmla="*/ 2147483646 h 6111"/>
                <a:gd name="T116" fmla="*/ 2147483646 w 3864"/>
                <a:gd name="T117" fmla="*/ 2147483646 h 6111"/>
                <a:gd name="T118" fmla="*/ 2147483646 w 3864"/>
                <a:gd name="T119" fmla="*/ 2147483646 h 611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864" h="6111">
                  <a:moveTo>
                    <a:pt x="1932" y="0"/>
                  </a:moveTo>
                  <a:lnTo>
                    <a:pt x="1932" y="0"/>
                  </a:lnTo>
                  <a:lnTo>
                    <a:pt x="1982" y="0"/>
                  </a:lnTo>
                  <a:lnTo>
                    <a:pt x="2031" y="2"/>
                  </a:lnTo>
                  <a:lnTo>
                    <a:pt x="2081" y="5"/>
                  </a:lnTo>
                  <a:lnTo>
                    <a:pt x="2129" y="9"/>
                  </a:lnTo>
                  <a:lnTo>
                    <a:pt x="2178" y="15"/>
                  </a:lnTo>
                  <a:lnTo>
                    <a:pt x="2226" y="22"/>
                  </a:lnTo>
                  <a:lnTo>
                    <a:pt x="2273" y="30"/>
                  </a:lnTo>
                  <a:lnTo>
                    <a:pt x="2321" y="39"/>
                  </a:lnTo>
                  <a:lnTo>
                    <a:pt x="2367" y="48"/>
                  </a:lnTo>
                  <a:lnTo>
                    <a:pt x="2415" y="60"/>
                  </a:lnTo>
                  <a:lnTo>
                    <a:pt x="2460" y="73"/>
                  </a:lnTo>
                  <a:lnTo>
                    <a:pt x="2507" y="87"/>
                  </a:lnTo>
                  <a:lnTo>
                    <a:pt x="2551" y="101"/>
                  </a:lnTo>
                  <a:lnTo>
                    <a:pt x="2596" y="117"/>
                  </a:lnTo>
                  <a:lnTo>
                    <a:pt x="2640" y="133"/>
                  </a:lnTo>
                  <a:lnTo>
                    <a:pt x="2683" y="152"/>
                  </a:lnTo>
                  <a:lnTo>
                    <a:pt x="2727" y="170"/>
                  </a:lnTo>
                  <a:lnTo>
                    <a:pt x="2769" y="190"/>
                  </a:lnTo>
                  <a:lnTo>
                    <a:pt x="2811" y="211"/>
                  </a:lnTo>
                  <a:lnTo>
                    <a:pt x="2853" y="233"/>
                  </a:lnTo>
                  <a:lnTo>
                    <a:pt x="2893" y="255"/>
                  </a:lnTo>
                  <a:lnTo>
                    <a:pt x="2934" y="279"/>
                  </a:lnTo>
                  <a:lnTo>
                    <a:pt x="2973" y="304"/>
                  </a:lnTo>
                  <a:lnTo>
                    <a:pt x="3012" y="329"/>
                  </a:lnTo>
                  <a:lnTo>
                    <a:pt x="3050" y="356"/>
                  </a:lnTo>
                  <a:lnTo>
                    <a:pt x="3087" y="383"/>
                  </a:lnTo>
                  <a:lnTo>
                    <a:pt x="3124" y="412"/>
                  </a:lnTo>
                  <a:lnTo>
                    <a:pt x="3160" y="441"/>
                  </a:lnTo>
                  <a:lnTo>
                    <a:pt x="3196" y="471"/>
                  </a:lnTo>
                  <a:lnTo>
                    <a:pt x="3231" y="501"/>
                  </a:lnTo>
                  <a:lnTo>
                    <a:pt x="3265" y="532"/>
                  </a:lnTo>
                  <a:lnTo>
                    <a:pt x="3297" y="565"/>
                  </a:lnTo>
                  <a:lnTo>
                    <a:pt x="3330" y="599"/>
                  </a:lnTo>
                  <a:lnTo>
                    <a:pt x="3362" y="632"/>
                  </a:lnTo>
                  <a:lnTo>
                    <a:pt x="3393" y="667"/>
                  </a:lnTo>
                  <a:lnTo>
                    <a:pt x="3423" y="702"/>
                  </a:lnTo>
                  <a:lnTo>
                    <a:pt x="3452" y="739"/>
                  </a:lnTo>
                  <a:lnTo>
                    <a:pt x="3480" y="775"/>
                  </a:lnTo>
                  <a:lnTo>
                    <a:pt x="3507" y="813"/>
                  </a:lnTo>
                  <a:lnTo>
                    <a:pt x="3534" y="852"/>
                  </a:lnTo>
                  <a:lnTo>
                    <a:pt x="3560" y="890"/>
                  </a:lnTo>
                  <a:lnTo>
                    <a:pt x="3584" y="930"/>
                  </a:lnTo>
                  <a:lnTo>
                    <a:pt x="3607" y="970"/>
                  </a:lnTo>
                  <a:lnTo>
                    <a:pt x="3631" y="1011"/>
                  </a:lnTo>
                  <a:lnTo>
                    <a:pt x="3653" y="1051"/>
                  </a:lnTo>
                  <a:lnTo>
                    <a:pt x="3674" y="1094"/>
                  </a:lnTo>
                  <a:lnTo>
                    <a:pt x="3693" y="1136"/>
                  </a:lnTo>
                  <a:lnTo>
                    <a:pt x="3712" y="1179"/>
                  </a:lnTo>
                  <a:lnTo>
                    <a:pt x="3729" y="1223"/>
                  </a:lnTo>
                  <a:lnTo>
                    <a:pt x="3747" y="1267"/>
                  </a:lnTo>
                  <a:lnTo>
                    <a:pt x="3762" y="1312"/>
                  </a:lnTo>
                  <a:lnTo>
                    <a:pt x="3777" y="1357"/>
                  </a:lnTo>
                  <a:lnTo>
                    <a:pt x="3791" y="1402"/>
                  </a:lnTo>
                  <a:lnTo>
                    <a:pt x="3802" y="1449"/>
                  </a:lnTo>
                  <a:lnTo>
                    <a:pt x="3814" y="1495"/>
                  </a:lnTo>
                  <a:lnTo>
                    <a:pt x="3824" y="1543"/>
                  </a:lnTo>
                  <a:lnTo>
                    <a:pt x="3834" y="1589"/>
                  </a:lnTo>
                  <a:lnTo>
                    <a:pt x="3842" y="1638"/>
                  </a:lnTo>
                  <a:lnTo>
                    <a:pt x="3848" y="1685"/>
                  </a:lnTo>
                  <a:lnTo>
                    <a:pt x="3853" y="1734"/>
                  </a:lnTo>
                  <a:lnTo>
                    <a:pt x="3858" y="1783"/>
                  </a:lnTo>
                  <a:lnTo>
                    <a:pt x="3862" y="1832"/>
                  </a:lnTo>
                  <a:lnTo>
                    <a:pt x="3863" y="1882"/>
                  </a:lnTo>
                  <a:lnTo>
                    <a:pt x="3864" y="1932"/>
                  </a:lnTo>
                  <a:lnTo>
                    <a:pt x="3863" y="1999"/>
                  </a:lnTo>
                  <a:lnTo>
                    <a:pt x="3859" y="2065"/>
                  </a:lnTo>
                  <a:lnTo>
                    <a:pt x="3853" y="2130"/>
                  </a:lnTo>
                  <a:lnTo>
                    <a:pt x="3845" y="2195"/>
                  </a:lnTo>
                  <a:lnTo>
                    <a:pt x="3836" y="2260"/>
                  </a:lnTo>
                  <a:lnTo>
                    <a:pt x="3823" y="2324"/>
                  </a:lnTo>
                  <a:lnTo>
                    <a:pt x="3809" y="2387"/>
                  </a:lnTo>
                  <a:lnTo>
                    <a:pt x="3793" y="2449"/>
                  </a:lnTo>
                  <a:lnTo>
                    <a:pt x="3776" y="2511"/>
                  </a:lnTo>
                  <a:lnTo>
                    <a:pt x="3755" y="2571"/>
                  </a:lnTo>
                  <a:lnTo>
                    <a:pt x="3733" y="2631"/>
                  </a:lnTo>
                  <a:lnTo>
                    <a:pt x="3709" y="2690"/>
                  </a:lnTo>
                  <a:lnTo>
                    <a:pt x="3683" y="2747"/>
                  </a:lnTo>
                  <a:lnTo>
                    <a:pt x="3656" y="2804"/>
                  </a:lnTo>
                  <a:lnTo>
                    <a:pt x="3626" y="2859"/>
                  </a:lnTo>
                  <a:lnTo>
                    <a:pt x="3596" y="2914"/>
                  </a:lnTo>
                  <a:lnTo>
                    <a:pt x="3566" y="2963"/>
                  </a:lnTo>
                  <a:lnTo>
                    <a:pt x="3534" y="3011"/>
                  </a:lnTo>
                  <a:lnTo>
                    <a:pt x="3502" y="3058"/>
                  </a:lnTo>
                  <a:lnTo>
                    <a:pt x="3467" y="3103"/>
                  </a:lnTo>
                  <a:lnTo>
                    <a:pt x="3432" y="3148"/>
                  </a:lnTo>
                  <a:lnTo>
                    <a:pt x="3395" y="3193"/>
                  </a:lnTo>
                  <a:lnTo>
                    <a:pt x="3358" y="3234"/>
                  </a:lnTo>
                  <a:lnTo>
                    <a:pt x="3318" y="3276"/>
                  </a:lnTo>
                  <a:lnTo>
                    <a:pt x="3278" y="3317"/>
                  </a:lnTo>
                  <a:lnTo>
                    <a:pt x="3237" y="3356"/>
                  </a:lnTo>
                  <a:lnTo>
                    <a:pt x="3194" y="3393"/>
                  </a:lnTo>
                  <a:lnTo>
                    <a:pt x="3150" y="3431"/>
                  </a:lnTo>
                  <a:lnTo>
                    <a:pt x="3106" y="3465"/>
                  </a:lnTo>
                  <a:lnTo>
                    <a:pt x="3059" y="3500"/>
                  </a:lnTo>
                  <a:lnTo>
                    <a:pt x="3013" y="3533"/>
                  </a:lnTo>
                  <a:lnTo>
                    <a:pt x="2965" y="3564"/>
                  </a:lnTo>
                  <a:lnTo>
                    <a:pt x="2965" y="3763"/>
                  </a:lnTo>
                  <a:lnTo>
                    <a:pt x="3040" y="3756"/>
                  </a:lnTo>
                  <a:lnTo>
                    <a:pt x="3184" y="3744"/>
                  </a:lnTo>
                  <a:lnTo>
                    <a:pt x="3240" y="3879"/>
                  </a:lnTo>
                  <a:lnTo>
                    <a:pt x="3257" y="3921"/>
                  </a:lnTo>
                  <a:lnTo>
                    <a:pt x="3272" y="3961"/>
                  </a:lnTo>
                  <a:lnTo>
                    <a:pt x="3283" y="4003"/>
                  </a:lnTo>
                  <a:lnTo>
                    <a:pt x="3293" y="4044"/>
                  </a:lnTo>
                  <a:lnTo>
                    <a:pt x="3301" y="4084"/>
                  </a:lnTo>
                  <a:lnTo>
                    <a:pt x="3305" y="4125"/>
                  </a:lnTo>
                  <a:lnTo>
                    <a:pt x="3309" y="4166"/>
                  </a:lnTo>
                  <a:lnTo>
                    <a:pt x="3310" y="4206"/>
                  </a:lnTo>
                  <a:lnTo>
                    <a:pt x="3309" y="4248"/>
                  </a:lnTo>
                  <a:lnTo>
                    <a:pt x="3305" y="4289"/>
                  </a:lnTo>
                  <a:lnTo>
                    <a:pt x="3300" y="4329"/>
                  </a:lnTo>
                  <a:lnTo>
                    <a:pt x="3292" y="4370"/>
                  </a:lnTo>
                  <a:lnTo>
                    <a:pt x="3282" y="4409"/>
                  </a:lnTo>
                  <a:lnTo>
                    <a:pt x="3269" y="4449"/>
                  </a:lnTo>
                  <a:lnTo>
                    <a:pt x="3256" y="4487"/>
                  </a:lnTo>
                  <a:lnTo>
                    <a:pt x="3239" y="4527"/>
                  </a:lnTo>
                  <a:lnTo>
                    <a:pt x="3224" y="4560"/>
                  </a:lnTo>
                  <a:lnTo>
                    <a:pt x="3240" y="4600"/>
                  </a:lnTo>
                  <a:lnTo>
                    <a:pt x="3257" y="4642"/>
                  </a:lnTo>
                  <a:lnTo>
                    <a:pt x="3272" y="4682"/>
                  </a:lnTo>
                  <a:lnTo>
                    <a:pt x="3283" y="4724"/>
                  </a:lnTo>
                  <a:lnTo>
                    <a:pt x="3293" y="4765"/>
                  </a:lnTo>
                  <a:lnTo>
                    <a:pt x="3301" y="4805"/>
                  </a:lnTo>
                  <a:lnTo>
                    <a:pt x="3305" y="4846"/>
                  </a:lnTo>
                  <a:lnTo>
                    <a:pt x="3309" y="4888"/>
                  </a:lnTo>
                  <a:lnTo>
                    <a:pt x="3310" y="4927"/>
                  </a:lnTo>
                  <a:lnTo>
                    <a:pt x="3309" y="4969"/>
                  </a:lnTo>
                  <a:lnTo>
                    <a:pt x="3305" y="5010"/>
                  </a:lnTo>
                  <a:lnTo>
                    <a:pt x="3300" y="5050"/>
                  </a:lnTo>
                  <a:lnTo>
                    <a:pt x="3292" y="5091"/>
                  </a:lnTo>
                  <a:lnTo>
                    <a:pt x="3282" y="5130"/>
                  </a:lnTo>
                  <a:lnTo>
                    <a:pt x="3269" y="5170"/>
                  </a:lnTo>
                  <a:lnTo>
                    <a:pt x="3256" y="5209"/>
                  </a:lnTo>
                  <a:lnTo>
                    <a:pt x="3239" y="5248"/>
                  </a:lnTo>
                  <a:lnTo>
                    <a:pt x="3191" y="5356"/>
                  </a:lnTo>
                  <a:lnTo>
                    <a:pt x="3073" y="5366"/>
                  </a:lnTo>
                  <a:lnTo>
                    <a:pt x="886" y="5559"/>
                  </a:lnTo>
                  <a:lnTo>
                    <a:pt x="735" y="5573"/>
                  </a:lnTo>
                  <a:lnTo>
                    <a:pt x="681" y="5430"/>
                  </a:lnTo>
                  <a:lnTo>
                    <a:pt x="668" y="5395"/>
                  </a:lnTo>
                  <a:lnTo>
                    <a:pt x="656" y="5359"/>
                  </a:lnTo>
                  <a:lnTo>
                    <a:pt x="646" y="5323"/>
                  </a:lnTo>
                  <a:lnTo>
                    <a:pt x="636" y="5286"/>
                  </a:lnTo>
                  <a:lnTo>
                    <a:pt x="628" y="5249"/>
                  </a:lnTo>
                  <a:lnTo>
                    <a:pt x="623" y="5210"/>
                  </a:lnTo>
                  <a:lnTo>
                    <a:pt x="618" y="5172"/>
                  </a:lnTo>
                  <a:lnTo>
                    <a:pt x="616" y="5133"/>
                  </a:lnTo>
                  <a:lnTo>
                    <a:pt x="614" y="5091"/>
                  </a:lnTo>
                  <a:lnTo>
                    <a:pt x="617" y="5049"/>
                  </a:lnTo>
                  <a:lnTo>
                    <a:pt x="621" y="5006"/>
                  </a:lnTo>
                  <a:lnTo>
                    <a:pt x="628" y="4963"/>
                  </a:lnTo>
                  <a:lnTo>
                    <a:pt x="633" y="4941"/>
                  </a:lnTo>
                  <a:lnTo>
                    <a:pt x="638" y="4919"/>
                  </a:lnTo>
                  <a:lnTo>
                    <a:pt x="645" y="4897"/>
                  </a:lnTo>
                  <a:lnTo>
                    <a:pt x="652" y="4875"/>
                  </a:lnTo>
                  <a:lnTo>
                    <a:pt x="659" y="4853"/>
                  </a:lnTo>
                  <a:lnTo>
                    <a:pt x="668" y="4831"/>
                  </a:lnTo>
                  <a:lnTo>
                    <a:pt x="677" y="4808"/>
                  </a:lnTo>
                  <a:lnTo>
                    <a:pt x="688" y="4786"/>
                  </a:lnTo>
                  <a:lnTo>
                    <a:pt x="700" y="4759"/>
                  </a:lnTo>
                  <a:lnTo>
                    <a:pt x="681" y="4709"/>
                  </a:lnTo>
                  <a:lnTo>
                    <a:pt x="668" y="4674"/>
                  </a:lnTo>
                  <a:lnTo>
                    <a:pt x="656" y="4638"/>
                  </a:lnTo>
                  <a:lnTo>
                    <a:pt x="646" y="4602"/>
                  </a:lnTo>
                  <a:lnTo>
                    <a:pt x="636" y="4565"/>
                  </a:lnTo>
                  <a:lnTo>
                    <a:pt x="628" y="4528"/>
                  </a:lnTo>
                  <a:lnTo>
                    <a:pt x="623" y="4489"/>
                  </a:lnTo>
                  <a:lnTo>
                    <a:pt x="618" y="4451"/>
                  </a:lnTo>
                  <a:lnTo>
                    <a:pt x="616" y="4412"/>
                  </a:lnTo>
                  <a:lnTo>
                    <a:pt x="614" y="4370"/>
                  </a:lnTo>
                  <a:lnTo>
                    <a:pt x="617" y="4327"/>
                  </a:lnTo>
                  <a:lnTo>
                    <a:pt x="621" y="4285"/>
                  </a:lnTo>
                  <a:lnTo>
                    <a:pt x="628" y="4242"/>
                  </a:lnTo>
                  <a:lnTo>
                    <a:pt x="633" y="4220"/>
                  </a:lnTo>
                  <a:lnTo>
                    <a:pt x="638" y="4198"/>
                  </a:lnTo>
                  <a:lnTo>
                    <a:pt x="645" y="4176"/>
                  </a:lnTo>
                  <a:lnTo>
                    <a:pt x="652" y="4154"/>
                  </a:lnTo>
                  <a:lnTo>
                    <a:pt x="659" y="4132"/>
                  </a:lnTo>
                  <a:lnTo>
                    <a:pt x="668" y="4110"/>
                  </a:lnTo>
                  <a:lnTo>
                    <a:pt x="677" y="4087"/>
                  </a:lnTo>
                  <a:lnTo>
                    <a:pt x="688" y="4064"/>
                  </a:lnTo>
                  <a:lnTo>
                    <a:pt x="736" y="3960"/>
                  </a:lnTo>
                  <a:lnTo>
                    <a:pt x="851" y="3950"/>
                  </a:lnTo>
                  <a:lnTo>
                    <a:pt x="934" y="3943"/>
                  </a:lnTo>
                  <a:lnTo>
                    <a:pt x="934" y="3586"/>
                  </a:lnTo>
                  <a:lnTo>
                    <a:pt x="885" y="3555"/>
                  </a:lnTo>
                  <a:lnTo>
                    <a:pt x="836" y="3522"/>
                  </a:lnTo>
                  <a:lnTo>
                    <a:pt x="789" y="3489"/>
                  </a:lnTo>
                  <a:lnTo>
                    <a:pt x="742" y="3454"/>
                  </a:lnTo>
                  <a:lnTo>
                    <a:pt x="697" y="3417"/>
                  </a:lnTo>
                  <a:lnTo>
                    <a:pt x="653" y="3378"/>
                  </a:lnTo>
                  <a:lnTo>
                    <a:pt x="610" y="3340"/>
                  </a:lnTo>
                  <a:lnTo>
                    <a:pt x="568" y="3299"/>
                  </a:lnTo>
                  <a:lnTo>
                    <a:pt x="527" y="3258"/>
                  </a:lnTo>
                  <a:lnTo>
                    <a:pt x="488" y="3215"/>
                  </a:lnTo>
                  <a:lnTo>
                    <a:pt x="450" y="3170"/>
                  </a:lnTo>
                  <a:lnTo>
                    <a:pt x="414" y="3125"/>
                  </a:lnTo>
                  <a:lnTo>
                    <a:pt x="378" y="3079"/>
                  </a:lnTo>
                  <a:lnTo>
                    <a:pt x="344" y="3031"/>
                  </a:lnTo>
                  <a:lnTo>
                    <a:pt x="311" y="2982"/>
                  </a:lnTo>
                  <a:lnTo>
                    <a:pt x="280" y="2934"/>
                  </a:lnTo>
                  <a:lnTo>
                    <a:pt x="248" y="2878"/>
                  </a:lnTo>
                  <a:lnTo>
                    <a:pt x="217" y="2821"/>
                  </a:lnTo>
                  <a:lnTo>
                    <a:pt x="188" y="2763"/>
                  </a:lnTo>
                  <a:lnTo>
                    <a:pt x="162" y="2705"/>
                  </a:lnTo>
                  <a:lnTo>
                    <a:pt x="136" y="2644"/>
                  </a:lnTo>
                  <a:lnTo>
                    <a:pt x="113" y="2584"/>
                  </a:lnTo>
                  <a:lnTo>
                    <a:pt x="92" y="2523"/>
                  </a:lnTo>
                  <a:lnTo>
                    <a:pt x="73" y="2460"/>
                  </a:lnTo>
                  <a:lnTo>
                    <a:pt x="56" y="2396"/>
                  </a:lnTo>
                  <a:lnTo>
                    <a:pt x="42" y="2332"/>
                  </a:lnTo>
                  <a:lnTo>
                    <a:pt x="29" y="2267"/>
                  </a:lnTo>
                  <a:lnTo>
                    <a:pt x="19" y="2201"/>
                  </a:lnTo>
                  <a:lnTo>
                    <a:pt x="11" y="2135"/>
                  </a:lnTo>
                  <a:lnTo>
                    <a:pt x="5" y="2067"/>
                  </a:lnTo>
                  <a:lnTo>
                    <a:pt x="1" y="2000"/>
                  </a:lnTo>
                  <a:lnTo>
                    <a:pt x="0" y="1932"/>
                  </a:lnTo>
                  <a:lnTo>
                    <a:pt x="0" y="1882"/>
                  </a:lnTo>
                  <a:lnTo>
                    <a:pt x="3" y="1832"/>
                  </a:lnTo>
                  <a:lnTo>
                    <a:pt x="5" y="1783"/>
                  </a:lnTo>
                  <a:lnTo>
                    <a:pt x="10" y="1734"/>
                  </a:lnTo>
                  <a:lnTo>
                    <a:pt x="15" y="1685"/>
                  </a:lnTo>
                  <a:lnTo>
                    <a:pt x="22" y="1638"/>
                  </a:lnTo>
                  <a:lnTo>
                    <a:pt x="30" y="1589"/>
                  </a:lnTo>
                  <a:lnTo>
                    <a:pt x="39" y="1543"/>
                  </a:lnTo>
                  <a:lnTo>
                    <a:pt x="49" y="1495"/>
                  </a:lnTo>
                  <a:lnTo>
                    <a:pt x="61" y="1449"/>
                  </a:lnTo>
                  <a:lnTo>
                    <a:pt x="73" y="1402"/>
                  </a:lnTo>
                  <a:lnTo>
                    <a:pt x="86" y="1357"/>
                  </a:lnTo>
                  <a:lnTo>
                    <a:pt x="101" y="1312"/>
                  </a:lnTo>
                  <a:lnTo>
                    <a:pt x="118" y="1267"/>
                  </a:lnTo>
                  <a:lnTo>
                    <a:pt x="134" y="1223"/>
                  </a:lnTo>
                  <a:lnTo>
                    <a:pt x="151" y="1179"/>
                  </a:lnTo>
                  <a:lnTo>
                    <a:pt x="171" y="1136"/>
                  </a:lnTo>
                  <a:lnTo>
                    <a:pt x="191" y="1094"/>
                  </a:lnTo>
                  <a:lnTo>
                    <a:pt x="212" y="1051"/>
                  </a:lnTo>
                  <a:lnTo>
                    <a:pt x="232" y="1011"/>
                  </a:lnTo>
                  <a:lnTo>
                    <a:pt x="256" y="970"/>
                  </a:lnTo>
                  <a:lnTo>
                    <a:pt x="279" y="930"/>
                  </a:lnTo>
                  <a:lnTo>
                    <a:pt x="304" y="890"/>
                  </a:lnTo>
                  <a:lnTo>
                    <a:pt x="330" y="852"/>
                  </a:lnTo>
                  <a:lnTo>
                    <a:pt x="357" y="813"/>
                  </a:lnTo>
                  <a:lnTo>
                    <a:pt x="383" y="775"/>
                  </a:lnTo>
                  <a:lnTo>
                    <a:pt x="411" y="739"/>
                  </a:lnTo>
                  <a:lnTo>
                    <a:pt x="441" y="702"/>
                  </a:lnTo>
                  <a:lnTo>
                    <a:pt x="470" y="667"/>
                  </a:lnTo>
                  <a:lnTo>
                    <a:pt x="502" y="632"/>
                  </a:lnTo>
                  <a:lnTo>
                    <a:pt x="533" y="599"/>
                  </a:lnTo>
                  <a:lnTo>
                    <a:pt x="566" y="565"/>
                  </a:lnTo>
                  <a:lnTo>
                    <a:pt x="599" y="532"/>
                  </a:lnTo>
                  <a:lnTo>
                    <a:pt x="633" y="501"/>
                  </a:lnTo>
                  <a:lnTo>
                    <a:pt x="668" y="471"/>
                  </a:lnTo>
                  <a:lnTo>
                    <a:pt x="703" y="441"/>
                  </a:lnTo>
                  <a:lnTo>
                    <a:pt x="739" y="412"/>
                  </a:lnTo>
                  <a:lnTo>
                    <a:pt x="776" y="383"/>
                  </a:lnTo>
                  <a:lnTo>
                    <a:pt x="813" y="356"/>
                  </a:lnTo>
                  <a:lnTo>
                    <a:pt x="851" y="329"/>
                  </a:lnTo>
                  <a:lnTo>
                    <a:pt x="891" y="304"/>
                  </a:lnTo>
                  <a:lnTo>
                    <a:pt x="930" y="279"/>
                  </a:lnTo>
                  <a:lnTo>
                    <a:pt x="970" y="255"/>
                  </a:lnTo>
                  <a:lnTo>
                    <a:pt x="1010" y="233"/>
                  </a:lnTo>
                  <a:lnTo>
                    <a:pt x="1052" y="211"/>
                  </a:lnTo>
                  <a:lnTo>
                    <a:pt x="1094" y="190"/>
                  </a:lnTo>
                  <a:lnTo>
                    <a:pt x="1137" y="170"/>
                  </a:lnTo>
                  <a:lnTo>
                    <a:pt x="1180" y="152"/>
                  </a:lnTo>
                  <a:lnTo>
                    <a:pt x="1224" y="133"/>
                  </a:lnTo>
                  <a:lnTo>
                    <a:pt x="1268" y="117"/>
                  </a:lnTo>
                  <a:lnTo>
                    <a:pt x="1312" y="101"/>
                  </a:lnTo>
                  <a:lnTo>
                    <a:pt x="1357" y="87"/>
                  </a:lnTo>
                  <a:lnTo>
                    <a:pt x="1403" y="73"/>
                  </a:lnTo>
                  <a:lnTo>
                    <a:pt x="1449" y="60"/>
                  </a:lnTo>
                  <a:lnTo>
                    <a:pt x="1496" y="48"/>
                  </a:lnTo>
                  <a:lnTo>
                    <a:pt x="1542" y="39"/>
                  </a:lnTo>
                  <a:lnTo>
                    <a:pt x="1590" y="30"/>
                  </a:lnTo>
                  <a:lnTo>
                    <a:pt x="1637" y="22"/>
                  </a:lnTo>
                  <a:lnTo>
                    <a:pt x="1686" y="15"/>
                  </a:lnTo>
                  <a:lnTo>
                    <a:pt x="1735" y="9"/>
                  </a:lnTo>
                  <a:lnTo>
                    <a:pt x="1783" y="5"/>
                  </a:lnTo>
                  <a:lnTo>
                    <a:pt x="1832" y="2"/>
                  </a:lnTo>
                  <a:lnTo>
                    <a:pt x="1882" y="0"/>
                  </a:lnTo>
                  <a:lnTo>
                    <a:pt x="1932" y="0"/>
                  </a:lnTo>
                  <a:close/>
                  <a:moveTo>
                    <a:pt x="1507" y="2300"/>
                  </a:moveTo>
                  <a:lnTo>
                    <a:pt x="1507" y="2300"/>
                  </a:lnTo>
                  <a:lnTo>
                    <a:pt x="1533" y="2310"/>
                  </a:lnTo>
                  <a:lnTo>
                    <a:pt x="1557" y="2318"/>
                  </a:lnTo>
                  <a:lnTo>
                    <a:pt x="1569" y="2321"/>
                  </a:lnTo>
                  <a:lnTo>
                    <a:pt x="1580" y="2323"/>
                  </a:lnTo>
                  <a:lnTo>
                    <a:pt x="1592" y="2324"/>
                  </a:lnTo>
                  <a:lnTo>
                    <a:pt x="1604" y="2324"/>
                  </a:lnTo>
                  <a:lnTo>
                    <a:pt x="1619" y="2324"/>
                  </a:lnTo>
                  <a:lnTo>
                    <a:pt x="1633" y="2322"/>
                  </a:lnTo>
                  <a:lnTo>
                    <a:pt x="1648" y="2318"/>
                  </a:lnTo>
                  <a:lnTo>
                    <a:pt x="1663" y="2314"/>
                  </a:lnTo>
                  <a:lnTo>
                    <a:pt x="1677" y="2308"/>
                  </a:lnTo>
                  <a:lnTo>
                    <a:pt x="1691" y="2300"/>
                  </a:lnTo>
                  <a:lnTo>
                    <a:pt x="1705" y="2289"/>
                  </a:lnTo>
                  <a:lnTo>
                    <a:pt x="1718" y="2279"/>
                  </a:lnTo>
                  <a:lnTo>
                    <a:pt x="1750" y="2251"/>
                  </a:lnTo>
                  <a:lnTo>
                    <a:pt x="1782" y="2276"/>
                  </a:lnTo>
                  <a:lnTo>
                    <a:pt x="1801" y="2290"/>
                  </a:lnTo>
                  <a:lnTo>
                    <a:pt x="1819" y="2303"/>
                  </a:lnTo>
                  <a:lnTo>
                    <a:pt x="1838" y="2314"/>
                  </a:lnTo>
                  <a:lnTo>
                    <a:pt x="1855" y="2323"/>
                  </a:lnTo>
                  <a:lnTo>
                    <a:pt x="1873" y="2330"/>
                  </a:lnTo>
                  <a:lnTo>
                    <a:pt x="1890" y="2336"/>
                  </a:lnTo>
                  <a:lnTo>
                    <a:pt x="1908" y="2339"/>
                  </a:lnTo>
                  <a:lnTo>
                    <a:pt x="1924" y="2340"/>
                  </a:lnTo>
                  <a:lnTo>
                    <a:pt x="1939" y="2340"/>
                  </a:lnTo>
                  <a:lnTo>
                    <a:pt x="1954" y="2338"/>
                  </a:lnTo>
                  <a:lnTo>
                    <a:pt x="1969" y="2333"/>
                  </a:lnTo>
                  <a:lnTo>
                    <a:pt x="1984" y="2328"/>
                  </a:lnTo>
                  <a:lnTo>
                    <a:pt x="1999" y="2319"/>
                  </a:lnTo>
                  <a:lnTo>
                    <a:pt x="2013" y="2309"/>
                  </a:lnTo>
                  <a:lnTo>
                    <a:pt x="2028" y="2296"/>
                  </a:lnTo>
                  <a:lnTo>
                    <a:pt x="2044" y="2282"/>
                  </a:lnTo>
                  <a:lnTo>
                    <a:pt x="2077" y="2246"/>
                  </a:lnTo>
                  <a:lnTo>
                    <a:pt x="2113" y="2279"/>
                  </a:lnTo>
                  <a:lnTo>
                    <a:pt x="2134" y="2295"/>
                  </a:lnTo>
                  <a:lnTo>
                    <a:pt x="2154" y="2308"/>
                  </a:lnTo>
                  <a:lnTo>
                    <a:pt x="2175" y="2319"/>
                  </a:lnTo>
                  <a:lnTo>
                    <a:pt x="2194" y="2326"/>
                  </a:lnTo>
                  <a:lnTo>
                    <a:pt x="2215" y="2332"/>
                  </a:lnTo>
                  <a:lnTo>
                    <a:pt x="2235" y="2336"/>
                  </a:lnTo>
                  <a:lnTo>
                    <a:pt x="2255" y="2337"/>
                  </a:lnTo>
                  <a:lnTo>
                    <a:pt x="2275" y="2336"/>
                  </a:lnTo>
                  <a:lnTo>
                    <a:pt x="2291" y="2333"/>
                  </a:lnTo>
                  <a:lnTo>
                    <a:pt x="2308" y="2330"/>
                  </a:lnTo>
                  <a:lnTo>
                    <a:pt x="2324" y="2325"/>
                  </a:lnTo>
                  <a:lnTo>
                    <a:pt x="2342" y="2319"/>
                  </a:lnTo>
                  <a:lnTo>
                    <a:pt x="2359" y="2314"/>
                  </a:lnTo>
                  <a:lnTo>
                    <a:pt x="2377" y="2307"/>
                  </a:lnTo>
                  <a:lnTo>
                    <a:pt x="2412" y="2290"/>
                  </a:lnTo>
                  <a:lnTo>
                    <a:pt x="2484" y="2175"/>
                  </a:lnTo>
                  <a:lnTo>
                    <a:pt x="2653" y="2281"/>
                  </a:lnTo>
                  <a:lnTo>
                    <a:pt x="2239" y="2948"/>
                  </a:lnTo>
                  <a:lnTo>
                    <a:pt x="2239" y="3826"/>
                  </a:lnTo>
                  <a:lnTo>
                    <a:pt x="2564" y="3799"/>
                  </a:lnTo>
                  <a:lnTo>
                    <a:pt x="2564" y="3450"/>
                  </a:lnTo>
                  <a:lnTo>
                    <a:pt x="2564" y="3332"/>
                  </a:lnTo>
                  <a:lnTo>
                    <a:pt x="2668" y="3274"/>
                  </a:lnTo>
                  <a:lnTo>
                    <a:pt x="2712" y="3248"/>
                  </a:lnTo>
                  <a:lnTo>
                    <a:pt x="2756" y="3222"/>
                  </a:lnTo>
                  <a:lnTo>
                    <a:pt x="2799" y="3194"/>
                  </a:lnTo>
                  <a:lnTo>
                    <a:pt x="2841" y="3163"/>
                  </a:lnTo>
                  <a:lnTo>
                    <a:pt x="2882" y="3132"/>
                  </a:lnTo>
                  <a:lnTo>
                    <a:pt x="2921" y="3100"/>
                  </a:lnTo>
                  <a:lnTo>
                    <a:pt x="2960" y="3066"/>
                  </a:lnTo>
                  <a:lnTo>
                    <a:pt x="2997" y="3031"/>
                  </a:lnTo>
                  <a:lnTo>
                    <a:pt x="3033" y="2995"/>
                  </a:lnTo>
                  <a:lnTo>
                    <a:pt x="3067" y="2958"/>
                  </a:lnTo>
                  <a:lnTo>
                    <a:pt x="3101" y="2918"/>
                  </a:lnTo>
                  <a:lnTo>
                    <a:pt x="3134" y="2879"/>
                  </a:lnTo>
                  <a:lnTo>
                    <a:pt x="3165" y="2838"/>
                  </a:lnTo>
                  <a:lnTo>
                    <a:pt x="3195" y="2797"/>
                  </a:lnTo>
                  <a:lnTo>
                    <a:pt x="3223" y="2754"/>
                  </a:lnTo>
                  <a:lnTo>
                    <a:pt x="3250" y="2711"/>
                  </a:lnTo>
                  <a:lnTo>
                    <a:pt x="3275" y="2667"/>
                  </a:lnTo>
                  <a:lnTo>
                    <a:pt x="3299" y="2624"/>
                  </a:lnTo>
                  <a:lnTo>
                    <a:pt x="3319" y="2578"/>
                  </a:lnTo>
                  <a:lnTo>
                    <a:pt x="3340" y="2533"/>
                  </a:lnTo>
                  <a:lnTo>
                    <a:pt x="3359" y="2487"/>
                  </a:lnTo>
                  <a:lnTo>
                    <a:pt x="3376" y="2439"/>
                  </a:lnTo>
                  <a:lnTo>
                    <a:pt x="3393" y="2391"/>
                  </a:lnTo>
                  <a:lnTo>
                    <a:pt x="3406" y="2343"/>
                  </a:lnTo>
                  <a:lnTo>
                    <a:pt x="3419" y="2293"/>
                  </a:lnTo>
                  <a:lnTo>
                    <a:pt x="3431" y="2243"/>
                  </a:lnTo>
                  <a:lnTo>
                    <a:pt x="3440" y="2193"/>
                  </a:lnTo>
                  <a:lnTo>
                    <a:pt x="3448" y="2142"/>
                  </a:lnTo>
                  <a:lnTo>
                    <a:pt x="3454" y="2089"/>
                  </a:lnTo>
                  <a:lnTo>
                    <a:pt x="3459" y="2037"/>
                  </a:lnTo>
                  <a:lnTo>
                    <a:pt x="3461" y="1985"/>
                  </a:lnTo>
                  <a:lnTo>
                    <a:pt x="3462" y="1932"/>
                  </a:lnTo>
                  <a:lnTo>
                    <a:pt x="3462" y="1892"/>
                  </a:lnTo>
                  <a:lnTo>
                    <a:pt x="3460" y="1853"/>
                  </a:lnTo>
                  <a:lnTo>
                    <a:pt x="3458" y="1814"/>
                  </a:lnTo>
                  <a:lnTo>
                    <a:pt x="3454" y="1775"/>
                  </a:lnTo>
                  <a:lnTo>
                    <a:pt x="3449" y="1737"/>
                  </a:lnTo>
                  <a:lnTo>
                    <a:pt x="3445" y="1698"/>
                  </a:lnTo>
                  <a:lnTo>
                    <a:pt x="3438" y="1661"/>
                  </a:lnTo>
                  <a:lnTo>
                    <a:pt x="3431" y="1623"/>
                  </a:lnTo>
                  <a:lnTo>
                    <a:pt x="3423" y="1586"/>
                  </a:lnTo>
                  <a:lnTo>
                    <a:pt x="3415" y="1548"/>
                  </a:lnTo>
                  <a:lnTo>
                    <a:pt x="3404" y="1512"/>
                  </a:lnTo>
                  <a:lnTo>
                    <a:pt x="3394" y="1476"/>
                  </a:lnTo>
                  <a:lnTo>
                    <a:pt x="3382" y="1440"/>
                  </a:lnTo>
                  <a:lnTo>
                    <a:pt x="3369" y="1406"/>
                  </a:lnTo>
                  <a:lnTo>
                    <a:pt x="3357" y="1371"/>
                  </a:lnTo>
                  <a:lnTo>
                    <a:pt x="3341" y="1336"/>
                  </a:lnTo>
                  <a:lnTo>
                    <a:pt x="3328" y="1301"/>
                  </a:lnTo>
                  <a:lnTo>
                    <a:pt x="3311" y="1267"/>
                  </a:lnTo>
                  <a:lnTo>
                    <a:pt x="3295" y="1235"/>
                  </a:lnTo>
                  <a:lnTo>
                    <a:pt x="3278" y="1202"/>
                  </a:lnTo>
                  <a:lnTo>
                    <a:pt x="3259" y="1170"/>
                  </a:lnTo>
                  <a:lnTo>
                    <a:pt x="3240" y="1137"/>
                  </a:lnTo>
                  <a:lnTo>
                    <a:pt x="3221" y="1106"/>
                  </a:lnTo>
                  <a:lnTo>
                    <a:pt x="3201" y="1076"/>
                  </a:lnTo>
                  <a:lnTo>
                    <a:pt x="3180" y="1046"/>
                  </a:lnTo>
                  <a:lnTo>
                    <a:pt x="3158" y="1015"/>
                  </a:lnTo>
                  <a:lnTo>
                    <a:pt x="3136" y="986"/>
                  </a:lnTo>
                  <a:lnTo>
                    <a:pt x="3113" y="957"/>
                  </a:lnTo>
                  <a:lnTo>
                    <a:pt x="3090" y="930"/>
                  </a:lnTo>
                  <a:lnTo>
                    <a:pt x="3065" y="902"/>
                  </a:lnTo>
                  <a:lnTo>
                    <a:pt x="3040" y="875"/>
                  </a:lnTo>
                  <a:lnTo>
                    <a:pt x="3014" y="849"/>
                  </a:lnTo>
                  <a:lnTo>
                    <a:pt x="2987" y="824"/>
                  </a:lnTo>
                  <a:lnTo>
                    <a:pt x="2961" y="798"/>
                  </a:lnTo>
                  <a:lnTo>
                    <a:pt x="2934" y="774"/>
                  </a:lnTo>
                  <a:lnTo>
                    <a:pt x="2905" y="751"/>
                  </a:lnTo>
                  <a:lnTo>
                    <a:pt x="2877" y="728"/>
                  </a:lnTo>
                  <a:lnTo>
                    <a:pt x="2848" y="704"/>
                  </a:lnTo>
                  <a:lnTo>
                    <a:pt x="2818" y="683"/>
                  </a:lnTo>
                  <a:lnTo>
                    <a:pt x="2788" y="663"/>
                  </a:lnTo>
                  <a:lnTo>
                    <a:pt x="2756" y="642"/>
                  </a:lnTo>
                  <a:lnTo>
                    <a:pt x="2725" y="622"/>
                  </a:lnTo>
                  <a:lnTo>
                    <a:pt x="2694" y="603"/>
                  </a:lnTo>
                  <a:lnTo>
                    <a:pt x="2661" y="586"/>
                  </a:lnTo>
                  <a:lnTo>
                    <a:pt x="2629" y="568"/>
                  </a:lnTo>
                  <a:lnTo>
                    <a:pt x="2595" y="552"/>
                  </a:lnTo>
                  <a:lnTo>
                    <a:pt x="2561" y="536"/>
                  </a:lnTo>
                  <a:lnTo>
                    <a:pt x="2528" y="521"/>
                  </a:lnTo>
                  <a:lnTo>
                    <a:pt x="2493" y="507"/>
                  </a:lnTo>
                  <a:lnTo>
                    <a:pt x="2458" y="494"/>
                  </a:lnTo>
                  <a:lnTo>
                    <a:pt x="2423" y="481"/>
                  </a:lnTo>
                  <a:lnTo>
                    <a:pt x="2387" y="470"/>
                  </a:lnTo>
                  <a:lnTo>
                    <a:pt x="2351" y="459"/>
                  </a:lnTo>
                  <a:lnTo>
                    <a:pt x="2314" y="449"/>
                  </a:lnTo>
                  <a:lnTo>
                    <a:pt x="2277" y="440"/>
                  </a:lnTo>
                  <a:lnTo>
                    <a:pt x="2240" y="431"/>
                  </a:lnTo>
                  <a:lnTo>
                    <a:pt x="2203" y="424"/>
                  </a:lnTo>
                  <a:lnTo>
                    <a:pt x="2164" y="419"/>
                  </a:lnTo>
                  <a:lnTo>
                    <a:pt x="2127" y="413"/>
                  </a:lnTo>
                  <a:lnTo>
                    <a:pt x="2088" y="408"/>
                  </a:lnTo>
                  <a:lnTo>
                    <a:pt x="2049" y="405"/>
                  </a:lnTo>
                  <a:lnTo>
                    <a:pt x="2011" y="402"/>
                  </a:lnTo>
                  <a:lnTo>
                    <a:pt x="1972" y="401"/>
                  </a:lnTo>
                  <a:lnTo>
                    <a:pt x="1932" y="401"/>
                  </a:lnTo>
                  <a:lnTo>
                    <a:pt x="1893" y="401"/>
                  </a:lnTo>
                  <a:lnTo>
                    <a:pt x="1853" y="402"/>
                  </a:lnTo>
                  <a:lnTo>
                    <a:pt x="1814" y="405"/>
                  </a:lnTo>
                  <a:lnTo>
                    <a:pt x="1775" y="408"/>
                  </a:lnTo>
                  <a:lnTo>
                    <a:pt x="1737" y="413"/>
                  </a:lnTo>
                  <a:lnTo>
                    <a:pt x="1699" y="419"/>
                  </a:lnTo>
                  <a:lnTo>
                    <a:pt x="1660" y="424"/>
                  </a:lnTo>
                  <a:lnTo>
                    <a:pt x="1623" y="431"/>
                  </a:lnTo>
                  <a:lnTo>
                    <a:pt x="1586" y="440"/>
                  </a:lnTo>
                  <a:lnTo>
                    <a:pt x="1549" y="449"/>
                  </a:lnTo>
                  <a:lnTo>
                    <a:pt x="1513" y="459"/>
                  </a:lnTo>
                  <a:lnTo>
                    <a:pt x="1477" y="470"/>
                  </a:lnTo>
                  <a:lnTo>
                    <a:pt x="1441" y="481"/>
                  </a:lnTo>
                  <a:lnTo>
                    <a:pt x="1405" y="494"/>
                  </a:lnTo>
                  <a:lnTo>
                    <a:pt x="1370" y="507"/>
                  </a:lnTo>
                  <a:lnTo>
                    <a:pt x="1335" y="521"/>
                  </a:lnTo>
                  <a:lnTo>
                    <a:pt x="1302" y="536"/>
                  </a:lnTo>
                  <a:lnTo>
                    <a:pt x="1268" y="552"/>
                  </a:lnTo>
                  <a:lnTo>
                    <a:pt x="1234" y="568"/>
                  </a:lnTo>
                  <a:lnTo>
                    <a:pt x="1202" y="586"/>
                  </a:lnTo>
                  <a:lnTo>
                    <a:pt x="1169" y="603"/>
                  </a:lnTo>
                  <a:lnTo>
                    <a:pt x="1138" y="622"/>
                  </a:lnTo>
                  <a:lnTo>
                    <a:pt x="1107" y="642"/>
                  </a:lnTo>
                  <a:lnTo>
                    <a:pt x="1076" y="663"/>
                  </a:lnTo>
                  <a:lnTo>
                    <a:pt x="1045" y="683"/>
                  </a:lnTo>
                  <a:lnTo>
                    <a:pt x="1016" y="704"/>
                  </a:lnTo>
                  <a:lnTo>
                    <a:pt x="987" y="728"/>
                  </a:lnTo>
                  <a:lnTo>
                    <a:pt x="958" y="751"/>
                  </a:lnTo>
                  <a:lnTo>
                    <a:pt x="930" y="774"/>
                  </a:lnTo>
                  <a:lnTo>
                    <a:pt x="902" y="798"/>
                  </a:lnTo>
                  <a:lnTo>
                    <a:pt x="876" y="824"/>
                  </a:lnTo>
                  <a:lnTo>
                    <a:pt x="849" y="849"/>
                  </a:lnTo>
                  <a:lnTo>
                    <a:pt x="823" y="875"/>
                  </a:lnTo>
                  <a:lnTo>
                    <a:pt x="799" y="902"/>
                  </a:lnTo>
                  <a:lnTo>
                    <a:pt x="775" y="930"/>
                  </a:lnTo>
                  <a:lnTo>
                    <a:pt x="750" y="957"/>
                  </a:lnTo>
                  <a:lnTo>
                    <a:pt x="728" y="986"/>
                  </a:lnTo>
                  <a:lnTo>
                    <a:pt x="705" y="1015"/>
                  </a:lnTo>
                  <a:lnTo>
                    <a:pt x="684" y="1046"/>
                  </a:lnTo>
                  <a:lnTo>
                    <a:pt x="662" y="1076"/>
                  </a:lnTo>
                  <a:lnTo>
                    <a:pt x="642" y="1106"/>
                  </a:lnTo>
                  <a:lnTo>
                    <a:pt x="623" y="1137"/>
                  </a:lnTo>
                  <a:lnTo>
                    <a:pt x="604" y="1170"/>
                  </a:lnTo>
                  <a:lnTo>
                    <a:pt x="585" y="1202"/>
                  </a:lnTo>
                  <a:lnTo>
                    <a:pt x="569" y="1235"/>
                  </a:lnTo>
                  <a:lnTo>
                    <a:pt x="552" y="1267"/>
                  </a:lnTo>
                  <a:lnTo>
                    <a:pt x="537" y="1301"/>
                  </a:lnTo>
                  <a:lnTo>
                    <a:pt x="522" y="1336"/>
                  </a:lnTo>
                  <a:lnTo>
                    <a:pt x="508" y="1371"/>
                  </a:lnTo>
                  <a:lnTo>
                    <a:pt x="494" y="1406"/>
                  </a:lnTo>
                  <a:lnTo>
                    <a:pt x="482" y="1440"/>
                  </a:lnTo>
                  <a:lnTo>
                    <a:pt x="470" y="1476"/>
                  </a:lnTo>
                  <a:lnTo>
                    <a:pt x="459" y="1512"/>
                  </a:lnTo>
                  <a:lnTo>
                    <a:pt x="450" y="1548"/>
                  </a:lnTo>
                  <a:lnTo>
                    <a:pt x="440" y="1586"/>
                  </a:lnTo>
                  <a:lnTo>
                    <a:pt x="432" y="1623"/>
                  </a:lnTo>
                  <a:lnTo>
                    <a:pt x="425" y="1661"/>
                  </a:lnTo>
                  <a:lnTo>
                    <a:pt x="418" y="1698"/>
                  </a:lnTo>
                  <a:lnTo>
                    <a:pt x="414" y="1737"/>
                  </a:lnTo>
                  <a:lnTo>
                    <a:pt x="409" y="1775"/>
                  </a:lnTo>
                  <a:lnTo>
                    <a:pt x="405" y="1814"/>
                  </a:lnTo>
                  <a:lnTo>
                    <a:pt x="403" y="1853"/>
                  </a:lnTo>
                  <a:lnTo>
                    <a:pt x="402" y="1892"/>
                  </a:lnTo>
                  <a:lnTo>
                    <a:pt x="401" y="1932"/>
                  </a:lnTo>
                  <a:lnTo>
                    <a:pt x="402" y="1986"/>
                  </a:lnTo>
                  <a:lnTo>
                    <a:pt x="405" y="2040"/>
                  </a:lnTo>
                  <a:lnTo>
                    <a:pt x="410" y="2093"/>
                  </a:lnTo>
                  <a:lnTo>
                    <a:pt x="416" y="2146"/>
                  </a:lnTo>
                  <a:lnTo>
                    <a:pt x="424" y="2199"/>
                  </a:lnTo>
                  <a:lnTo>
                    <a:pt x="434" y="2251"/>
                  </a:lnTo>
                  <a:lnTo>
                    <a:pt x="446" y="2301"/>
                  </a:lnTo>
                  <a:lnTo>
                    <a:pt x="459" y="2352"/>
                  </a:lnTo>
                  <a:lnTo>
                    <a:pt x="474" y="2402"/>
                  </a:lnTo>
                  <a:lnTo>
                    <a:pt x="490" y="2451"/>
                  </a:lnTo>
                  <a:lnTo>
                    <a:pt x="509" y="2498"/>
                  </a:lnTo>
                  <a:lnTo>
                    <a:pt x="529" y="2546"/>
                  </a:lnTo>
                  <a:lnTo>
                    <a:pt x="549" y="2592"/>
                  </a:lnTo>
                  <a:lnTo>
                    <a:pt x="573" y="2638"/>
                  </a:lnTo>
                  <a:lnTo>
                    <a:pt x="597" y="2682"/>
                  </a:lnTo>
                  <a:lnTo>
                    <a:pt x="623" y="2726"/>
                  </a:lnTo>
                  <a:lnTo>
                    <a:pt x="650" y="2770"/>
                  </a:lnTo>
                  <a:lnTo>
                    <a:pt x="679" y="2814"/>
                  </a:lnTo>
                  <a:lnTo>
                    <a:pt x="711" y="2856"/>
                  </a:lnTo>
                  <a:lnTo>
                    <a:pt x="743" y="2896"/>
                  </a:lnTo>
                  <a:lnTo>
                    <a:pt x="777" y="2937"/>
                  </a:lnTo>
                  <a:lnTo>
                    <a:pt x="812" y="2975"/>
                  </a:lnTo>
                  <a:lnTo>
                    <a:pt x="848" y="3014"/>
                  </a:lnTo>
                  <a:lnTo>
                    <a:pt x="885" y="3050"/>
                  </a:lnTo>
                  <a:lnTo>
                    <a:pt x="924" y="3085"/>
                  </a:lnTo>
                  <a:lnTo>
                    <a:pt x="964" y="3118"/>
                  </a:lnTo>
                  <a:lnTo>
                    <a:pt x="1004" y="3151"/>
                  </a:lnTo>
                  <a:lnTo>
                    <a:pt x="1047" y="3182"/>
                  </a:lnTo>
                  <a:lnTo>
                    <a:pt x="1090" y="3211"/>
                  </a:lnTo>
                  <a:lnTo>
                    <a:pt x="1135" y="3239"/>
                  </a:lnTo>
                  <a:lnTo>
                    <a:pt x="1180" y="3266"/>
                  </a:lnTo>
                  <a:lnTo>
                    <a:pt x="1226" y="3291"/>
                  </a:lnTo>
                  <a:lnTo>
                    <a:pt x="1335" y="3348"/>
                  </a:lnTo>
                  <a:lnTo>
                    <a:pt x="1335" y="3469"/>
                  </a:lnTo>
                  <a:lnTo>
                    <a:pt x="1335" y="3838"/>
                  </a:lnTo>
                  <a:lnTo>
                    <a:pt x="1674" y="3838"/>
                  </a:lnTo>
                  <a:lnTo>
                    <a:pt x="1674" y="2948"/>
                  </a:lnTo>
                  <a:lnTo>
                    <a:pt x="1260" y="2281"/>
                  </a:lnTo>
                  <a:lnTo>
                    <a:pt x="1431" y="2175"/>
                  </a:lnTo>
                  <a:lnTo>
                    <a:pt x="1507" y="2300"/>
                  </a:lnTo>
                  <a:close/>
                  <a:moveTo>
                    <a:pt x="2326" y="2429"/>
                  </a:moveTo>
                  <a:lnTo>
                    <a:pt x="2326" y="2429"/>
                  </a:lnTo>
                  <a:lnTo>
                    <a:pt x="2305" y="2432"/>
                  </a:lnTo>
                  <a:lnTo>
                    <a:pt x="2284" y="2435"/>
                  </a:lnTo>
                  <a:lnTo>
                    <a:pt x="2258" y="2437"/>
                  </a:lnTo>
                  <a:lnTo>
                    <a:pt x="2234" y="2437"/>
                  </a:lnTo>
                  <a:lnTo>
                    <a:pt x="2208" y="2433"/>
                  </a:lnTo>
                  <a:lnTo>
                    <a:pt x="2184" y="2429"/>
                  </a:lnTo>
                  <a:lnTo>
                    <a:pt x="2158" y="2420"/>
                  </a:lnTo>
                  <a:lnTo>
                    <a:pt x="2134" y="2411"/>
                  </a:lnTo>
                  <a:lnTo>
                    <a:pt x="2109" y="2397"/>
                  </a:lnTo>
                  <a:lnTo>
                    <a:pt x="2083" y="2382"/>
                  </a:lnTo>
                  <a:lnTo>
                    <a:pt x="2063" y="2396"/>
                  </a:lnTo>
                  <a:lnTo>
                    <a:pt x="2045" y="2409"/>
                  </a:lnTo>
                  <a:lnTo>
                    <a:pt x="2024" y="2419"/>
                  </a:lnTo>
                  <a:lnTo>
                    <a:pt x="2004" y="2427"/>
                  </a:lnTo>
                  <a:lnTo>
                    <a:pt x="1983" y="2434"/>
                  </a:lnTo>
                  <a:lnTo>
                    <a:pt x="1962" y="2438"/>
                  </a:lnTo>
                  <a:lnTo>
                    <a:pt x="1941" y="2440"/>
                  </a:lnTo>
                  <a:lnTo>
                    <a:pt x="1920" y="2440"/>
                  </a:lnTo>
                  <a:lnTo>
                    <a:pt x="1900" y="2439"/>
                  </a:lnTo>
                  <a:lnTo>
                    <a:pt x="1879" y="2435"/>
                  </a:lnTo>
                  <a:lnTo>
                    <a:pt x="1858" y="2430"/>
                  </a:lnTo>
                  <a:lnTo>
                    <a:pt x="1837" y="2423"/>
                  </a:lnTo>
                  <a:lnTo>
                    <a:pt x="1816" y="2415"/>
                  </a:lnTo>
                  <a:lnTo>
                    <a:pt x="1794" y="2404"/>
                  </a:lnTo>
                  <a:lnTo>
                    <a:pt x="1773" y="2393"/>
                  </a:lnTo>
                  <a:lnTo>
                    <a:pt x="1752" y="2379"/>
                  </a:lnTo>
                  <a:lnTo>
                    <a:pt x="1735" y="2390"/>
                  </a:lnTo>
                  <a:lnTo>
                    <a:pt x="1716" y="2399"/>
                  </a:lnTo>
                  <a:lnTo>
                    <a:pt x="1699" y="2408"/>
                  </a:lnTo>
                  <a:lnTo>
                    <a:pt x="1679" y="2413"/>
                  </a:lnTo>
                  <a:lnTo>
                    <a:pt x="1660" y="2418"/>
                  </a:lnTo>
                  <a:lnTo>
                    <a:pt x="1642" y="2422"/>
                  </a:lnTo>
                  <a:lnTo>
                    <a:pt x="1622" y="2424"/>
                  </a:lnTo>
                  <a:lnTo>
                    <a:pt x="1602" y="2424"/>
                  </a:lnTo>
                  <a:lnTo>
                    <a:pt x="1585" y="2424"/>
                  </a:lnTo>
                  <a:lnTo>
                    <a:pt x="1860" y="2866"/>
                  </a:lnTo>
                  <a:lnTo>
                    <a:pt x="1875" y="2891"/>
                  </a:lnTo>
                  <a:lnTo>
                    <a:pt x="1875" y="2918"/>
                  </a:lnTo>
                  <a:lnTo>
                    <a:pt x="1875" y="3838"/>
                  </a:lnTo>
                  <a:lnTo>
                    <a:pt x="2038" y="3838"/>
                  </a:lnTo>
                  <a:lnTo>
                    <a:pt x="2038" y="2918"/>
                  </a:lnTo>
                  <a:lnTo>
                    <a:pt x="2038" y="2891"/>
                  </a:lnTo>
                  <a:lnTo>
                    <a:pt x="2053" y="2866"/>
                  </a:lnTo>
                  <a:lnTo>
                    <a:pt x="2326" y="2429"/>
                  </a:lnTo>
                  <a:close/>
                  <a:moveTo>
                    <a:pt x="2506" y="5533"/>
                  </a:moveTo>
                  <a:lnTo>
                    <a:pt x="1402" y="5631"/>
                  </a:lnTo>
                  <a:lnTo>
                    <a:pt x="1405" y="5656"/>
                  </a:lnTo>
                  <a:lnTo>
                    <a:pt x="1410" y="5681"/>
                  </a:lnTo>
                  <a:lnTo>
                    <a:pt x="1417" y="5705"/>
                  </a:lnTo>
                  <a:lnTo>
                    <a:pt x="1424" y="5729"/>
                  </a:lnTo>
                  <a:lnTo>
                    <a:pt x="1432" y="5753"/>
                  </a:lnTo>
                  <a:lnTo>
                    <a:pt x="1441" y="5776"/>
                  </a:lnTo>
                  <a:lnTo>
                    <a:pt x="1451" y="5798"/>
                  </a:lnTo>
                  <a:lnTo>
                    <a:pt x="1463" y="5820"/>
                  </a:lnTo>
                  <a:lnTo>
                    <a:pt x="1475" y="5842"/>
                  </a:lnTo>
                  <a:lnTo>
                    <a:pt x="1489" y="5862"/>
                  </a:lnTo>
                  <a:lnTo>
                    <a:pt x="1503" y="5883"/>
                  </a:lnTo>
                  <a:lnTo>
                    <a:pt x="1516" y="5902"/>
                  </a:lnTo>
                  <a:lnTo>
                    <a:pt x="1533" y="5921"/>
                  </a:lnTo>
                  <a:lnTo>
                    <a:pt x="1549" y="5938"/>
                  </a:lnTo>
                  <a:lnTo>
                    <a:pt x="1566" y="5956"/>
                  </a:lnTo>
                  <a:lnTo>
                    <a:pt x="1584" y="5973"/>
                  </a:lnTo>
                  <a:lnTo>
                    <a:pt x="1602" y="5988"/>
                  </a:lnTo>
                  <a:lnTo>
                    <a:pt x="1622" y="6003"/>
                  </a:lnTo>
                  <a:lnTo>
                    <a:pt x="1642" y="6017"/>
                  </a:lnTo>
                  <a:lnTo>
                    <a:pt x="1663" y="6031"/>
                  </a:lnTo>
                  <a:lnTo>
                    <a:pt x="1685" y="6043"/>
                  </a:lnTo>
                  <a:lnTo>
                    <a:pt x="1706" y="6055"/>
                  </a:lnTo>
                  <a:lnTo>
                    <a:pt x="1729" y="6065"/>
                  </a:lnTo>
                  <a:lnTo>
                    <a:pt x="1752" y="6074"/>
                  </a:lnTo>
                  <a:lnTo>
                    <a:pt x="1775" y="6082"/>
                  </a:lnTo>
                  <a:lnTo>
                    <a:pt x="1799" y="6091"/>
                  </a:lnTo>
                  <a:lnTo>
                    <a:pt x="1823" y="6096"/>
                  </a:lnTo>
                  <a:lnTo>
                    <a:pt x="1849" y="6102"/>
                  </a:lnTo>
                  <a:lnTo>
                    <a:pt x="1873" y="6106"/>
                  </a:lnTo>
                  <a:lnTo>
                    <a:pt x="1900" y="6109"/>
                  </a:lnTo>
                  <a:lnTo>
                    <a:pt x="1925" y="6110"/>
                  </a:lnTo>
                  <a:lnTo>
                    <a:pt x="1951" y="6111"/>
                  </a:lnTo>
                  <a:lnTo>
                    <a:pt x="1980" y="6110"/>
                  </a:lnTo>
                  <a:lnTo>
                    <a:pt x="2008" y="6109"/>
                  </a:lnTo>
                  <a:lnTo>
                    <a:pt x="2035" y="6106"/>
                  </a:lnTo>
                  <a:lnTo>
                    <a:pt x="2063" y="6100"/>
                  </a:lnTo>
                  <a:lnTo>
                    <a:pt x="2090" y="6094"/>
                  </a:lnTo>
                  <a:lnTo>
                    <a:pt x="2117" y="6087"/>
                  </a:lnTo>
                  <a:lnTo>
                    <a:pt x="2142" y="6078"/>
                  </a:lnTo>
                  <a:lnTo>
                    <a:pt x="2168" y="6067"/>
                  </a:lnTo>
                  <a:lnTo>
                    <a:pt x="2192" y="6057"/>
                  </a:lnTo>
                  <a:lnTo>
                    <a:pt x="2215" y="6044"/>
                  </a:lnTo>
                  <a:lnTo>
                    <a:pt x="2239" y="6031"/>
                  </a:lnTo>
                  <a:lnTo>
                    <a:pt x="2262" y="6016"/>
                  </a:lnTo>
                  <a:lnTo>
                    <a:pt x="2284" y="6001"/>
                  </a:lnTo>
                  <a:lnTo>
                    <a:pt x="2305" y="5985"/>
                  </a:lnTo>
                  <a:lnTo>
                    <a:pt x="2324" y="5968"/>
                  </a:lnTo>
                  <a:lnTo>
                    <a:pt x="2344" y="5949"/>
                  </a:lnTo>
                  <a:lnTo>
                    <a:pt x="2362" y="5929"/>
                  </a:lnTo>
                  <a:lnTo>
                    <a:pt x="2379" y="5909"/>
                  </a:lnTo>
                  <a:lnTo>
                    <a:pt x="2396" y="5889"/>
                  </a:lnTo>
                  <a:lnTo>
                    <a:pt x="2412" y="5866"/>
                  </a:lnTo>
                  <a:lnTo>
                    <a:pt x="2425" y="5844"/>
                  </a:lnTo>
                  <a:lnTo>
                    <a:pt x="2439" y="5821"/>
                  </a:lnTo>
                  <a:lnTo>
                    <a:pt x="2451" y="5797"/>
                  </a:lnTo>
                  <a:lnTo>
                    <a:pt x="2463" y="5772"/>
                  </a:lnTo>
                  <a:lnTo>
                    <a:pt x="2473" y="5747"/>
                  </a:lnTo>
                  <a:lnTo>
                    <a:pt x="2481" y="5721"/>
                  </a:lnTo>
                  <a:lnTo>
                    <a:pt x="2489" y="5695"/>
                  </a:lnTo>
                  <a:lnTo>
                    <a:pt x="2495" y="5668"/>
                  </a:lnTo>
                  <a:lnTo>
                    <a:pt x="2500" y="5641"/>
                  </a:lnTo>
                  <a:lnTo>
                    <a:pt x="2503" y="5613"/>
                  </a:lnTo>
                  <a:lnTo>
                    <a:pt x="2506" y="5584"/>
                  </a:lnTo>
                  <a:lnTo>
                    <a:pt x="2507" y="5556"/>
                  </a:lnTo>
                  <a:lnTo>
                    <a:pt x="2506" y="5533"/>
                  </a:lnTo>
                  <a:close/>
                  <a:moveTo>
                    <a:pt x="2908" y="4892"/>
                  </a:moveTo>
                  <a:lnTo>
                    <a:pt x="1018" y="5060"/>
                  </a:lnTo>
                  <a:lnTo>
                    <a:pt x="1015" y="5089"/>
                  </a:lnTo>
                  <a:lnTo>
                    <a:pt x="1015" y="5118"/>
                  </a:lnTo>
                  <a:lnTo>
                    <a:pt x="1017" y="5144"/>
                  </a:lnTo>
                  <a:lnTo>
                    <a:pt x="2906" y="4978"/>
                  </a:lnTo>
                  <a:lnTo>
                    <a:pt x="2908" y="4953"/>
                  </a:lnTo>
                  <a:lnTo>
                    <a:pt x="2910" y="4927"/>
                  </a:lnTo>
                  <a:lnTo>
                    <a:pt x="2910" y="4910"/>
                  </a:lnTo>
                  <a:lnTo>
                    <a:pt x="2908" y="4892"/>
                  </a:lnTo>
                  <a:close/>
                  <a:moveTo>
                    <a:pt x="2908" y="4171"/>
                  </a:moveTo>
                  <a:lnTo>
                    <a:pt x="1018" y="4337"/>
                  </a:lnTo>
                  <a:lnTo>
                    <a:pt x="1015" y="4368"/>
                  </a:lnTo>
                  <a:lnTo>
                    <a:pt x="1015" y="4397"/>
                  </a:lnTo>
                  <a:lnTo>
                    <a:pt x="1017" y="4423"/>
                  </a:lnTo>
                  <a:lnTo>
                    <a:pt x="2906" y="4257"/>
                  </a:lnTo>
                  <a:lnTo>
                    <a:pt x="2908" y="4232"/>
                  </a:lnTo>
                  <a:lnTo>
                    <a:pt x="2910" y="4206"/>
                  </a:lnTo>
                  <a:lnTo>
                    <a:pt x="2910" y="4189"/>
                  </a:lnTo>
                  <a:lnTo>
                    <a:pt x="2908" y="41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4052008" y="1402491"/>
            <a:ext cx="948873" cy="1143356"/>
            <a:chOff x="3443444" y="1203598"/>
            <a:chExt cx="948873" cy="1143356"/>
          </a:xfrm>
        </p:grpSpPr>
        <p:sp>
          <p:nvSpPr>
            <p:cNvPr id="57" name="椭圆 11"/>
            <p:cNvSpPr/>
            <p:nvPr/>
          </p:nvSpPr>
          <p:spPr>
            <a:xfrm>
              <a:off x="3443444" y="1203598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3175" cap="flat" cmpd="sng" algn="ctr">
              <a:solidFill>
                <a:srgbClr val="D7D7D7"/>
              </a:solidFill>
              <a:prstDash val="solid"/>
            </a:ln>
            <a:effectLst>
              <a:outerShdw blurRad="50800" dist="38100" sx="97000" sy="97000" algn="ctr" rotWithShape="0">
                <a:srgbClr val="000000">
                  <a:alpha val="40000"/>
                </a:srgbClr>
              </a:outerShdw>
            </a:effec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2000" b="1" ker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0" name="KSO_Shape"/>
            <p:cNvSpPr/>
            <p:nvPr/>
          </p:nvSpPr>
          <p:spPr bwMode="auto">
            <a:xfrm>
              <a:off x="3582756" y="1384695"/>
              <a:ext cx="670248" cy="669131"/>
            </a:xfrm>
            <a:custGeom>
              <a:avLst/>
              <a:gdLst>
                <a:gd name="T0" fmla="*/ 1435690 w 5147"/>
                <a:gd name="T1" fmla="*/ 1165934 h 5145"/>
                <a:gd name="T2" fmla="*/ 1462708 w 5147"/>
                <a:gd name="T3" fmla="*/ 1091584 h 5145"/>
                <a:gd name="T4" fmla="*/ 1474552 w 5147"/>
                <a:gd name="T5" fmla="*/ 867423 h 5145"/>
                <a:gd name="T6" fmla="*/ 1440131 w 5147"/>
                <a:gd name="T7" fmla="*/ 746834 h 5145"/>
                <a:gd name="T8" fmla="*/ 1367218 w 5147"/>
                <a:gd name="T9" fmla="*/ 623656 h 5145"/>
                <a:gd name="T10" fmla="*/ 1264325 w 5147"/>
                <a:gd name="T11" fmla="*/ 524892 h 5145"/>
                <a:gd name="T12" fmla="*/ 1138114 w 5147"/>
                <a:gd name="T13" fmla="*/ 456830 h 5145"/>
                <a:gd name="T14" fmla="*/ 867928 w 5147"/>
                <a:gd name="T15" fmla="*/ 429457 h 5145"/>
                <a:gd name="T16" fmla="*/ 801307 w 5147"/>
                <a:gd name="T17" fmla="*/ 444993 h 5145"/>
                <a:gd name="T18" fmla="*/ 727653 w 5147"/>
                <a:gd name="T19" fmla="*/ 472736 h 5145"/>
                <a:gd name="T20" fmla="*/ 483375 w 5147"/>
                <a:gd name="T21" fmla="*/ 707255 h 5145"/>
                <a:gd name="T22" fmla="*/ 452285 w 5147"/>
                <a:gd name="T23" fmla="*/ 779016 h 5145"/>
                <a:gd name="T24" fmla="*/ 432298 w 5147"/>
                <a:gd name="T25" fmla="*/ 855956 h 5145"/>
                <a:gd name="T26" fmla="*/ 443772 w 5147"/>
                <a:gd name="T27" fmla="*/ 1097502 h 5145"/>
                <a:gd name="T28" fmla="*/ 502251 w 5147"/>
                <a:gd name="T29" fmla="*/ 1229558 h 5145"/>
                <a:gd name="T30" fmla="*/ 593300 w 5147"/>
                <a:gd name="T31" fmla="*/ 1339419 h 5145"/>
                <a:gd name="T32" fmla="*/ 709887 w 5147"/>
                <a:gd name="T33" fmla="*/ 1421167 h 5145"/>
                <a:gd name="T34" fmla="*/ 847201 w 5147"/>
                <a:gd name="T35" fmla="*/ 1469625 h 5145"/>
                <a:gd name="T36" fmla="*/ 1070383 w 5147"/>
                <a:gd name="T37" fmla="*/ 1466665 h 5145"/>
                <a:gd name="T38" fmla="*/ 1146257 w 5147"/>
                <a:gd name="T39" fmla="*/ 1443362 h 5145"/>
                <a:gd name="T40" fmla="*/ 1846521 w 5147"/>
                <a:gd name="T41" fmla="*/ 1844706 h 5145"/>
                <a:gd name="T42" fmla="*/ 1006722 w 5147"/>
                <a:gd name="T43" fmla="*/ 527112 h 5145"/>
                <a:gd name="T44" fmla="*/ 1079636 w 5147"/>
                <a:gd name="T45" fmla="*/ 543018 h 5145"/>
                <a:gd name="T46" fmla="*/ 1146997 w 5147"/>
                <a:gd name="T47" fmla="*/ 570390 h 5145"/>
                <a:gd name="T48" fmla="*/ 1208437 w 5147"/>
                <a:gd name="T49" fmla="*/ 608860 h 5145"/>
                <a:gd name="T50" fmla="*/ 1262104 w 5147"/>
                <a:gd name="T51" fmla="*/ 656208 h 5145"/>
                <a:gd name="T52" fmla="*/ 1307259 w 5147"/>
                <a:gd name="T53" fmla="*/ 712433 h 5145"/>
                <a:gd name="T54" fmla="*/ 1342790 w 5147"/>
                <a:gd name="T55" fmla="*/ 775317 h 5145"/>
                <a:gd name="T56" fmla="*/ 1367218 w 5147"/>
                <a:gd name="T57" fmla="*/ 844858 h 5145"/>
                <a:gd name="T58" fmla="*/ 1379432 w 5147"/>
                <a:gd name="T59" fmla="*/ 918469 h 5145"/>
                <a:gd name="T60" fmla="*/ 1379432 w 5147"/>
                <a:gd name="T61" fmla="*/ 982092 h 5145"/>
                <a:gd name="T62" fmla="*/ 1368698 w 5147"/>
                <a:gd name="T63" fmla="*/ 1052004 h 5145"/>
                <a:gd name="T64" fmla="*/ 1065201 w 5147"/>
                <a:gd name="T65" fmla="*/ 734627 h 5145"/>
                <a:gd name="T66" fmla="*/ 851643 w 5147"/>
                <a:gd name="T67" fmla="*/ 535620 h 5145"/>
                <a:gd name="T68" fmla="*/ 921595 w 5147"/>
                <a:gd name="T69" fmla="*/ 524892 h 5145"/>
                <a:gd name="T70" fmla="*/ 1034851 w 5147"/>
                <a:gd name="T71" fmla="*/ 959898 h 5145"/>
                <a:gd name="T72" fmla="*/ 1010794 w 5147"/>
                <a:gd name="T73" fmla="*/ 1010205 h 5145"/>
                <a:gd name="T74" fmla="*/ 960828 w 5147"/>
                <a:gd name="T75" fmla="*/ 1033879 h 5145"/>
                <a:gd name="T76" fmla="*/ 912712 w 5147"/>
                <a:gd name="T77" fmla="*/ 1024631 h 5145"/>
                <a:gd name="T78" fmla="*/ 876071 w 5147"/>
                <a:gd name="T79" fmla="*/ 983942 h 5145"/>
                <a:gd name="T80" fmla="*/ 870889 w 5147"/>
                <a:gd name="T81" fmla="*/ 934745 h 5145"/>
                <a:gd name="T82" fmla="*/ 899758 w 5147"/>
                <a:gd name="T83" fmla="*/ 887397 h 5145"/>
                <a:gd name="T84" fmla="*/ 952315 w 5147"/>
                <a:gd name="T85" fmla="*/ 868532 h 5145"/>
                <a:gd name="T86" fmla="*/ 998950 w 5147"/>
                <a:gd name="T87" fmla="*/ 882958 h 5145"/>
                <a:gd name="T88" fmla="*/ 1031520 w 5147"/>
                <a:gd name="T89" fmla="*/ 926977 h 5145"/>
                <a:gd name="T90" fmla="*/ 941582 w 5147"/>
                <a:gd name="T91" fmla="*/ 1379368 h 5145"/>
                <a:gd name="T92" fmla="*/ 866077 w 5147"/>
                <a:gd name="T93" fmla="*/ 1370861 h 5145"/>
                <a:gd name="T94" fmla="*/ 795755 w 5147"/>
                <a:gd name="T95" fmla="*/ 1349776 h 5145"/>
                <a:gd name="T96" fmla="*/ 730244 w 5147"/>
                <a:gd name="T97" fmla="*/ 1317225 h 5145"/>
                <a:gd name="T98" fmla="*/ 672135 w 5147"/>
                <a:gd name="T99" fmla="*/ 1275056 h 5145"/>
                <a:gd name="T100" fmla="*/ 622169 w 5147"/>
                <a:gd name="T101" fmla="*/ 1223269 h 5145"/>
                <a:gd name="T102" fmla="*/ 581086 w 5147"/>
                <a:gd name="T103" fmla="*/ 1164085 h 5145"/>
                <a:gd name="T104" fmla="*/ 549996 w 5147"/>
                <a:gd name="T105" fmla="*/ 1098242 h 5145"/>
                <a:gd name="T106" fmla="*/ 530750 w 5147"/>
                <a:gd name="T107" fmla="*/ 1027221 h 5145"/>
                <a:gd name="T108" fmla="*/ 524088 w 5147"/>
                <a:gd name="T109" fmla="*/ 951391 h 5145"/>
                <a:gd name="T110" fmla="*/ 528529 w 5147"/>
                <a:gd name="T111" fmla="*/ 890357 h 5145"/>
                <a:gd name="T112" fmla="*/ 544074 w 5147"/>
                <a:gd name="T113" fmla="*/ 822664 h 5145"/>
                <a:gd name="T114" fmla="*/ 1090739 w 5147"/>
                <a:gd name="T115" fmla="*/ 1356434 h 5145"/>
                <a:gd name="T116" fmla="*/ 1023378 w 5147"/>
                <a:gd name="T117" fmla="*/ 1373450 h 5145"/>
                <a:gd name="T118" fmla="*/ 952315 w 5147"/>
                <a:gd name="T119" fmla="*/ 1379368 h 514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47" h="5145">
                  <a:moveTo>
                    <a:pt x="4989" y="4987"/>
                  </a:moveTo>
                  <a:lnTo>
                    <a:pt x="3826" y="3260"/>
                  </a:lnTo>
                  <a:lnTo>
                    <a:pt x="3841" y="3233"/>
                  </a:lnTo>
                  <a:lnTo>
                    <a:pt x="3854" y="3207"/>
                  </a:lnTo>
                  <a:lnTo>
                    <a:pt x="3867" y="3179"/>
                  </a:lnTo>
                  <a:lnTo>
                    <a:pt x="3879" y="3152"/>
                  </a:lnTo>
                  <a:lnTo>
                    <a:pt x="3892" y="3124"/>
                  </a:lnTo>
                  <a:lnTo>
                    <a:pt x="3903" y="3096"/>
                  </a:lnTo>
                  <a:lnTo>
                    <a:pt x="3914" y="3067"/>
                  </a:lnTo>
                  <a:lnTo>
                    <a:pt x="3924" y="3038"/>
                  </a:lnTo>
                  <a:lnTo>
                    <a:pt x="3934" y="3010"/>
                  </a:lnTo>
                  <a:lnTo>
                    <a:pt x="3944" y="2980"/>
                  </a:lnTo>
                  <a:lnTo>
                    <a:pt x="3952" y="2951"/>
                  </a:lnTo>
                  <a:lnTo>
                    <a:pt x="3959" y="2921"/>
                  </a:lnTo>
                  <a:lnTo>
                    <a:pt x="3967" y="2891"/>
                  </a:lnTo>
                  <a:lnTo>
                    <a:pt x="3973" y="2861"/>
                  </a:lnTo>
                  <a:lnTo>
                    <a:pt x="3979" y="2831"/>
                  </a:lnTo>
                  <a:lnTo>
                    <a:pt x="3984" y="2800"/>
                  </a:lnTo>
                  <a:lnTo>
                    <a:pt x="5147" y="2572"/>
                  </a:lnTo>
                  <a:lnTo>
                    <a:pt x="3984" y="2345"/>
                  </a:lnTo>
                  <a:lnTo>
                    <a:pt x="3974" y="2289"/>
                  </a:lnTo>
                  <a:lnTo>
                    <a:pt x="3962" y="2233"/>
                  </a:lnTo>
                  <a:lnTo>
                    <a:pt x="3947" y="2178"/>
                  </a:lnTo>
                  <a:lnTo>
                    <a:pt x="3930" y="2124"/>
                  </a:lnTo>
                  <a:lnTo>
                    <a:pt x="3912" y="2071"/>
                  </a:lnTo>
                  <a:lnTo>
                    <a:pt x="3891" y="2019"/>
                  </a:lnTo>
                  <a:lnTo>
                    <a:pt x="3868" y="1968"/>
                  </a:lnTo>
                  <a:lnTo>
                    <a:pt x="3844" y="1918"/>
                  </a:lnTo>
                  <a:lnTo>
                    <a:pt x="3817" y="1869"/>
                  </a:lnTo>
                  <a:lnTo>
                    <a:pt x="3789" y="1821"/>
                  </a:lnTo>
                  <a:lnTo>
                    <a:pt x="3759" y="1774"/>
                  </a:lnTo>
                  <a:lnTo>
                    <a:pt x="3728" y="1730"/>
                  </a:lnTo>
                  <a:lnTo>
                    <a:pt x="3694" y="1686"/>
                  </a:lnTo>
                  <a:lnTo>
                    <a:pt x="3658" y="1643"/>
                  </a:lnTo>
                  <a:lnTo>
                    <a:pt x="3622" y="1601"/>
                  </a:lnTo>
                  <a:lnTo>
                    <a:pt x="3584" y="1562"/>
                  </a:lnTo>
                  <a:lnTo>
                    <a:pt x="3544" y="1524"/>
                  </a:lnTo>
                  <a:lnTo>
                    <a:pt x="3502" y="1487"/>
                  </a:lnTo>
                  <a:lnTo>
                    <a:pt x="3461" y="1452"/>
                  </a:lnTo>
                  <a:lnTo>
                    <a:pt x="3416" y="1419"/>
                  </a:lnTo>
                  <a:lnTo>
                    <a:pt x="3371" y="1386"/>
                  </a:lnTo>
                  <a:lnTo>
                    <a:pt x="3324" y="1357"/>
                  </a:lnTo>
                  <a:lnTo>
                    <a:pt x="3277" y="1328"/>
                  </a:lnTo>
                  <a:lnTo>
                    <a:pt x="3228" y="1302"/>
                  </a:lnTo>
                  <a:lnTo>
                    <a:pt x="3178" y="1277"/>
                  </a:lnTo>
                  <a:lnTo>
                    <a:pt x="3127" y="1255"/>
                  </a:lnTo>
                  <a:lnTo>
                    <a:pt x="3075" y="1235"/>
                  </a:lnTo>
                  <a:lnTo>
                    <a:pt x="3022" y="1215"/>
                  </a:lnTo>
                  <a:lnTo>
                    <a:pt x="2968" y="1199"/>
                  </a:lnTo>
                  <a:lnTo>
                    <a:pt x="2913" y="1185"/>
                  </a:lnTo>
                  <a:lnTo>
                    <a:pt x="2858" y="1171"/>
                  </a:lnTo>
                  <a:lnTo>
                    <a:pt x="2801" y="1161"/>
                  </a:lnTo>
                  <a:lnTo>
                    <a:pt x="2573" y="0"/>
                  </a:lnTo>
                  <a:lnTo>
                    <a:pt x="2345" y="1161"/>
                  </a:lnTo>
                  <a:lnTo>
                    <a:pt x="2315" y="1166"/>
                  </a:lnTo>
                  <a:lnTo>
                    <a:pt x="2284" y="1172"/>
                  </a:lnTo>
                  <a:lnTo>
                    <a:pt x="2255" y="1180"/>
                  </a:lnTo>
                  <a:lnTo>
                    <a:pt x="2224" y="1187"/>
                  </a:lnTo>
                  <a:lnTo>
                    <a:pt x="2194" y="1194"/>
                  </a:lnTo>
                  <a:lnTo>
                    <a:pt x="2165" y="1203"/>
                  </a:lnTo>
                  <a:lnTo>
                    <a:pt x="2135" y="1212"/>
                  </a:lnTo>
                  <a:lnTo>
                    <a:pt x="2107" y="1221"/>
                  </a:lnTo>
                  <a:lnTo>
                    <a:pt x="2078" y="1232"/>
                  </a:lnTo>
                  <a:lnTo>
                    <a:pt x="2050" y="1243"/>
                  </a:lnTo>
                  <a:lnTo>
                    <a:pt x="2021" y="1254"/>
                  </a:lnTo>
                  <a:lnTo>
                    <a:pt x="1994" y="1266"/>
                  </a:lnTo>
                  <a:lnTo>
                    <a:pt x="1966" y="1278"/>
                  </a:lnTo>
                  <a:lnTo>
                    <a:pt x="1939" y="1292"/>
                  </a:lnTo>
                  <a:lnTo>
                    <a:pt x="1912" y="1305"/>
                  </a:lnTo>
                  <a:lnTo>
                    <a:pt x="1886" y="1319"/>
                  </a:lnTo>
                  <a:lnTo>
                    <a:pt x="158" y="157"/>
                  </a:lnTo>
                  <a:lnTo>
                    <a:pt x="1320" y="1885"/>
                  </a:lnTo>
                  <a:lnTo>
                    <a:pt x="1306" y="1912"/>
                  </a:lnTo>
                  <a:lnTo>
                    <a:pt x="1292" y="1938"/>
                  </a:lnTo>
                  <a:lnTo>
                    <a:pt x="1279" y="1966"/>
                  </a:lnTo>
                  <a:lnTo>
                    <a:pt x="1266" y="1993"/>
                  </a:lnTo>
                  <a:lnTo>
                    <a:pt x="1254" y="2021"/>
                  </a:lnTo>
                  <a:lnTo>
                    <a:pt x="1243" y="2049"/>
                  </a:lnTo>
                  <a:lnTo>
                    <a:pt x="1232" y="2077"/>
                  </a:lnTo>
                  <a:lnTo>
                    <a:pt x="1222" y="2106"/>
                  </a:lnTo>
                  <a:lnTo>
                    <a:pt x="1212" y="2135"/>
                  </a:lnTo>
                  <a:lnTo>
                    <a:pt x="1203" y="2165"/>
                  </a:lnTo>
                  <a:lnTo>
                    <a:pt x="1195" y="2194"/>
                  </a:lnTo>
                  <a:lnTo>
                    <a:pt x="1187" y="2224"/>
                  </a:lnTo>
                  <a:lnTo>
                    <a:pt x="1180" y="2253"/>
                  </a:lnTo>
                  <a:lnTo>
                    <a:pt x="1174" y="2284"/>
                  </a:lnTo>
                  <a:lnTo>
                    <a:pt x="1168" y="2314"/>
                  </a:lnTo>
                  <a:lnTo>
                    <a:pt x="1162" y="2345"/>
                  </a:lnTo>
                  <a:lnTo>
                    <a:pt x="0" y="2572"/>
                  </a:lnTo>
                  <a:lnTo>
                    <a:pt x="1162" y="2800"/>
                  </a:lnTo>
                  <a:lnTo>
                    <a:pt x="1173" y="2856"/>
                  </a:lnTo>
                  <a:lnTo>
                    <a:pt x="1185" y="2912"/>
                  </a:lnTo>
                  <a:lnTo>
                    <a:pt x="1199" y="2967"/>
                  </a:lnTo>
                  <a:lnTo>
                    <a:pt x="1216" y="3021"/>
                  </a:lnTo>
                  <a:lnTo>
                    <a:pt x="1235" y="3074"/>
                  </a:lnTo>
                  <a:lnTo>
                    <a:pt x="1255" y="3126"/>
                  </a:lnTo>
                  <a:lnTo>
                    <a:pt x="1278" y="3177"/>
                  </a:lnTo>
                  <a:lnTo>
                    <a:pt x="1303" y="3227"/>
                  </a:lnTo>
                  <a:lnTo>
                    <a:pt x="1330" y="3276"/>
                  </a:lnTo>
                  <a:lnTo>
                    <a:pt x="1357" y="3324"/>
                  </a:lnTo>
                  <a:lnTo>
                    <a:pt x="1388" y="3371"/>
                  </a:lnTo>
                  <a:lnTo>
                    <a:pt x="1419" y="3415"/>
                  </a:lnTo>
                  <a:lnTo>
                    <a:pt x="1453" y="3459"/>
                  </a:lnTo>
                  <a:lnTo>
                    <a:pt x="1487" y="3502"/>
                  </a:lnTo>
                  <a:lnTo>
                    <a:pt x="1524" y="3543"/>
                  </a:lnTo>
                  <a:lnTo>
                    <a:pt x="1563" y="3582"/>
                  </a:lnTo>
                  <a:lnTo>
                    <a:pt x="1603" y="3621"/>
                  </a:lnTo>
                  <a:lnTo>
                    <a:pt x="1643" y="3658"/>
                  </a:lnTo>
                  <a:lnTo>
                    <a:pt x="1686" y="3692"/>
                  </a:lnTo>
                  <a:lnTo>
                    <a:pt x="1730" y="3726"/>
                  </a:lnTo>
                  <a:lnTo>
                    <a:pt x="1775" y="3758"/>
                  </a:lnTo>
                  <a:lnTo>
                    <a:pt x="1822" y="3788"/>
                  </a:lnTo>
                  <a:lnTo>
                    <a:pt x="1869" y="3816"/>
                  </a:lnTo>
                  <a:lnTo>
                    <a:pt x="1918" y="3842"/>
                  </a:lnTo>
                  <a:lnTo>
                    <a:pt x="1968" y="3868"/>
                  </a:lnTo>
                  <a:lnTo>
                    <a:pt x="2019" y="3890"/>
                  </a:lnTo>
                  <a:lnTo>
                    <a:pt x="2071" y="3910"/>
                  </a:lnTo>
                  <a:lnTo>
                    <a:pt x="2124" y="3930"/>
                  </a:lnTo>
                  <a:lnTo>
                    <a:pt x="2178" y="3946"/>
                  </a:lnTo>
                  <a:lnTo>
                    <a:pt x="2233" y="3960"/>
                  </a:lnTo>
                  <a:lnTo>
                    <a:pt x="2289" y="3973"/>
                  </a:lnTo>
                  <a:lnTo>
                    <a:pt x="2345" y="3983"/>
                  </a:lnTo>
                  <a:lnTo>
                    <a:pt x="2573" y="5145"/>
                  </a:lnTo>
                  <a:lnTo>
                    <a:pt x="2801" y="3983"/>
                  </a:lnTo>
                  <a:lnTo>
                    <a:pt x="2831" y="3978"/>
                  </a:lnTo>
                  <a:lnTo>
                    <a:pt x="2862" y="3972"/>
                  </a:lnTo>
                  <a:lnTo>
                    <a:pt x="2892" y="3965"/>
                  </a:lnTo>
                  <a:lnTo>
                    <a:pt x="2922" y="3958"/>
                  </a:lnTo>
                  <a:lnTo>
                    <a:pt x="2951" y="3950"/>
                  </a:lnTo>
                  <a:lnTo>
                    <a:pt x="2981" y="3942"/>
                  </a:lnTo>
                  <a:lnTo>
                    <a:pt x="3010" y="3933"/>
                  </a:lnTo>
                  <a:lnTo>
                    <a:pt x="3039" y="3924"/>
                  </a:lnTo>
                  <a:lnTo>
                    <a:pt x="3068" y="3913"/>
                  </a:lnTo>
                  <a:lnTo>
                    <a:pt x="3097" y="3902"/>
                  </a:lnTo>
                  <a:lnTo>
                    <a:pt x="3124" y="3891"/>
                  </a:lnTo>
                  <a:lnTo>
                    <a:pt x="3152" y="3879"/>
                  </a:lnTo>
                  <a:lnTo>
                    <a:pt x="3180" y="3867"/>
                  </a:lnTo>
                  <a:lnTo>
                    <a:pt x="3207" y="3853"/>
                  </a:lnTo>
                  <a:lnTo>
                    <a:pt x="3233" y="3839"/>
                  </a:lnTo>
                  <a:lnTo>
                    <a:pt x="3260" y="3826"/>
                  </a:lnTo>
                  <a:lnTo>
                    <a:pt x="4989" y="4987"/>
                  </a:lnTo>
                  <a:close/>
                  <a:moveTo>
                    <a:pt x="2573" y="1416"/>
                  </a:moveTo>
                  <a:lnTo>
                    <a:pt x="2573" y="1416"/>
                  </a:lnTo>
                  <a:lnTo>
                    <a:pt x="2603" y="1416"/>
                  </a:lnTo>
                  <a:lnTo>
                    <a:pt x="2632" y="1417"/>
                  </a:lnTo>
                  <a:lnTo>
                    <a:pt x="2662" y="1419"/>
                  </a:lnTo>
                  <a:lnTo>
                    <a:pt x="2692" y="1422"/>
                  </a:lnTo>
                  <a:lnTo>
                    <a:pt x="2720" y="1425"/>
                  </a:lnTo>
                  <a:lnTo>
                    <a:pt x="2750" y="1429"/>
                  </a:lnTo>
                  <a:lnTo>
                    <a:pt x="2778" y="1433"/>
                  </a:lnTo>
                  <a:lnTo>
                    <a:pt x="2806" y="1439"/>
                  </a:lnTo>
                  <a:lnTo>
                    <a:pt x="2834" y="1445"/>
                  </a:lnTo>
                  <a:lnTo>
                    <a:pt x="2862" y="1452"/>
                  </a:lnTo>
                  <a:lnTo>
                    <a:pt x="2889" y="1460"/>
                  </a:lnTo>
                  <a:lnTo>
                    <a:pt x="2917" y="1468"/>
                  </a:lnTo>
                  <a:lnTo>
                    <a:pt x="2944" y="1476"/>
                  </a:lnTo>
                  <a:lnTo>
                    <a:pt x="2971" y="1486"/>
                  </a:lnTo>
                  <a:lnTo>
                    <a:pt x="2997" y="1496"/>
                  </a:lnTo>
                  <a:lnTo>
                    <a:pt x="3023" y="1507"/>
                  </a:lnTo>
                  <a:lnTo>
                    <a:pt x="3049" y="1518"/>
                  </a:lnTo>
                  <a:lnTo>
                    <a:pt x="3075" y="1530"/>
                  </a:lnTo>
                  <a:lnTo>
                    <a:pt x="3099" y="1542"/>
                  </a:lnTo>
                  <a:lnTo>
                    <a:pt x="3124" y="1555"/>
                  </a:lnTo>
                  <a:lnTo>
                    <a:pt x="3149" y="1569"/>
                  </a:lnTo>
                  <a:lnTo>
                    <a:pt x="3172" y="1583"/>
                  </a:lnTo>
                  <a:lnTo>
                    <a:pt x="3196" y="1598"/>
                  </a:lnTo>
                  <a:lnTo>
                    <a:pt x="3219" y="1613"/>
                  </a:lnTo>
                  <a:lnTo>
                    <a:pt x="3243" y="1629"/>
                  </a:lnTo>
                  <a:lnTo>
                    <a:pt x="3265" y="1646"/>
                  </a:lnTo>
                  <a:lnTo>
                    <a:pt x="3287" y="1662"/>
                  </a:lnTo>
                  <a:lnTo>
                    <a:pt x="3309" y="1680"/>
                  </a:lnTo>
                  <a:lnTo>
                    <a:pt x="3330" y="1698"/>
                  </a:lnTo>
                  <a:lnTo>
                    <a:pt x="3351" y="1716"/>
                  </a:lnTo>
                  <a:lnTo>
                    <a:pt x="3371" y="1736"/>
                  </a:lnTo>
                  <a:lnTo>
                    <a:pt x="3390" y="1755"/>
                  </a:lnTo>
                  <a:lnTo>
                    <a:pt x="3410" y="1774"/>
                  </a:lnTo>
                  <a:lnTo>
                    <a:pt x="3429" y="1795"/>
                  </a:lnTo>
                  <a:lnTo>
                    <a:pt x="3447" y="1816"/>
                  </a:lnTo>
                  <a:lnTo>
                    <a:pt x="3466" y="1837"/>
                  </a:lnTo>
                  <a:lnTo>
                    <a:pt x="3483" y="1859"/>
                  </a:lnTo>
                  <a:lnTo>
                    <a:pt x="3500" y="1880"/>
                  </a:lnTo>
                  <a:lnTo>
                    <a:pt x="3517" y="1903"/>
                  </a:lnTo>
                  <a:lnTo>
                    <a:pt x="3532" y="1926"/>
                  </a:lnTo>
                  <a:lnTo>
                    <a:pt x="3547" y="1950"/>
                  </a:lnTo>
                  <a:lnTo>
                    <a:pt x="3563" y="1973"/>
                  </a:lnTo>
                  <a:lnTo>
                    <a:pt x="3577" y="1996"/>
                  </a:lnTo>
                  <a:lnTo>
                    <a:pt x="3590" y="2021"/>
                  </a:lnTo>
                  <a:lnTo>
                    <a:pt x="3603" y="2046"/>
                  </a:lnTo>
                  <a:lnTo>
                    <a:pt x="3616" y="2071"/>
                  </a:lnTo>
                  <a:lnTo>
                    <a:pt x="3628" y="2096"/>
                  </a:lnTo>
                  <a:lnTo>
                    <a:pt x="3639" y="2123"/>
                  </a:lnTo>
                  <a:lnTo>
                    <a:pt x="3650" y="2148"/>
                  </a:lnTo>
                  <a:lnTo>
                    <a:pt x="3659" y="2175"/>
                  </a:lnTo>
                  <a:lnTo>
                    <a:pt x="3669" y="2201"/>
                  </a:lnTo>
                  <a:lnTo>
                    <a:pt x="3678" y="2229"/>
                  </a:lnTo>
                  <a:lnTo>
                    <a:pt x="3686" y="2256"/>
                  </a:lnTo>
                  <a:lnTo>
                    <a:pt x="3694" y="2284"/>
                  </a:lnTo>
                  <a:lnTo>
                    <a:pt x="3700" y="2311"/>
                  </a:lnTo>
                  <a:lnTo>
                    <a:pt x="3706" y="2340"/>
                  </a:lnTo>
                  <a:lnTo>
                    <a:pt x="3712" y="2368"/>
                  </a:lnTo>
                  <a:lnTo>
                    <a:pt x="3716" y="2397"/>
                  </a:lnTo>
                  <a:lnTo>
                    <a:pt x="3720" y="2425"/>
                  </a:lnTo>
                  <a:lnTo>
                    <a:pt x="3725" y="2454"/>
                  </a:lnTo>
                  <a:lnTo>
                    <a:pt x="3727" y="2483"/>
                  </a:lnTo>
                  <a:lnTo>
                    <a:pt x="3729" y="2513"/>
                  </a:lnTo>
                  <a:lnTo>
                    <a:pt x="3730" y="2542"/>
                  </a:lnTo>
                  <a:lnTo>
                    <a:pt x="3730" y="2572"/>
                  </a:lnTo>
                  <a:lnTo>
                    <a:pt x="3730" y="2600"/>
                  </a:lnTo>
                  <a:lnTo>
                    <a:pt x="3729" y="2628"/>
                  </a:lnTo>
                  <a:lnTo>
                    <a:pt x="3727" y="2655"/>
                  </a:lnTo>
                  <a:lnTo>
                    <a:pt x="3725" y="2683"/>
                  </a:lnTo>
                  <a:lnTo>
                    <a:pt x="3721" y="2711"/>
                  </a:lnTo>
                  <a:lnTo>
                    <a:pt x="3718" y="2738"/>
                  </a:lnTo>
                  <a:lnTo>
                    <a:pt x="3714" y="2764"/>
                  </a:lnTo>
                  <a:lnTo>
                    <a:pt x="3709" y="2791"/>
                  </a:lnTo>
                  <a:lnTo>
                    <a:pt x="3704" y="2817"/>
                  </a:lnTo>
                  <a:lnTo>
                    <a:pt x="3698" y="2844"/>
                  </a:lnTo>
                  <a:lnTo>
                    <a:pt x="3691" y="2870"/>
                  </a:lnTo>
                  <a:lnTo>
                    <a:pt x="3684" y="2896"/>
                  </a:lnTo>
                  <a:lnTo>
                    <a:pt x="3676" y="2921"/>
                  </a:lnTo>
                  <a:lnTo>
                    <a:pt x="3667" y="2947"/>
                  </a:lnTo>
                  <a:lnTo>
                    <a:pt x="3649" y="2997"/>
                  </a:lnTo>
                  <a:lnTo>
                    <a:pt x="3159" y="2268"/>
                  </a:lnTo>
                  <a:lnTo>
                    <a:pt x="2878" y="1986"/>
                  </a:lnTo>
                  <a:lnTo>
                    <a:pt x="2149" y="1496"/>
                  </a:lnTo>
                  <a:lnTo>
                    <a:pt x="2198" y="1478"/>
                  </a:lnTo>
                  <a:lnTo>
                    <a:pt x="2224" y="1470"/>
                  </a:lnTo>
                  <a:lnTo>
                    <a:pt x="2249" y="1462"/>
                  </a:lnTo>
                  <a:lnTo>
                    <a:pt x="2276" y="1455"/>
                  </a:lnTo>
                  <a:lnTo>
                    <a:pt x="2301" y="1448"/>
                  </a:lnTo>
                  <a:lnTo>
                    <a:pt x="2328" y="1442"/>
                  </a:lnTo>
                  <a:lnTo>
                    <a:pt x="2354" y="1436"/>
                  </a:lnTo>
                  <a:lnTo>
                    <a:pt x="2381" y="1431"/>
                  </a:lnTo>
                  <a:lnTo>
                    <a:pt x="2407" y="1427"/>
                  </a:lnTo>
                  <a:lnTo>
                    <a:pt x="2435" y="1424"/>
                  </a:lnTo>
                  <a:lnTo>
                    <a:pt x="2462" y="1421"/>
                  </a:lnTo>
                  <a:lnTo>
                    <a:pt x="2490" y="1419"/>
                  </a:lnTo>
                  <a:lnTo>
                    <a:pt x="2517" y="1417"/>
                  </a:lnTo>
                  <a:lnTo>
                    <a:pt x="2545" y="1416"/>
                  </a:lnTo>
                  <a:lnTo>
                    <a:pt x="2573" y="1416"/>
                  </a:lnTo>
                  <a:close/>
                  <a:moveTo>
                    <a:pt x="2797" y="2572"/>
                  </a:moveTo>
                  <a:lnTo>
                    <a:pt x="2797" y="2572"/>
                  </a:lnTo>
                  <a:lnTo>
                    <a:pt x="2796" y="2595"/>
                  </a:lnTo>
                  <a:lnTo>
                    <a:pt x="2792" y="2618"/>
                  </a:lnTo>
                  <a:lnTo>
                    <a:pt x="2787" y="2639"/>
                  </a:lnTo>
                  <a:lnTo>
                    <a:pt x="2780" y="2660"/>
                  </a:lnTo>
                  <a:lnTo>
                    <a:pt x="2770" y="2679"/>
                  </a:lnTo>
                  <a:lnTo>
                    <a:pt x="2759" y="2698"/>
                  </a:lnTo>
                  <a:lnTo>
                    <a:pt x="2747" y="2715"/>
                  </a:lnTo>
                  <a:lnTo>
                    <a:pt x="2731" y="2731"/>
                  </a:lnTo>
                  <a:lnTo>
                    <a:pt x="2716" y="2745"/>
                  </a:lnTo>
                  <a:lnTo>
                    <a:pt x="2699" y="2758"/>
                  </a:lnTo>
                  <a:lnTo>
                    <a:pt x="2680" y="2770"/>
                  </a:lnTo>
                  <a:lnTo>
                    <a:pt x="2660" y="2779"/>
                  </a:lnTo>
                  <a:lnTo>
                    <a:pt x="2640" y="2787"/>
                  </a:lnTo>
                  <a:lnTo>
                    <a:pt x="2618" y="2792"/>
                  </a:lnTo>
                  <a:lnTo>
                    <a:pt x="2596" y="2795"/>
                  </a:lnTo>
                  <a:lnTo>
                    <a:pt x="2573" y="2797"/>
                  </a:lnTo>
                  <a:lnTo>
                    <a:pt x="2550" y="2795"/>
                  </a:lnTo>
                  <a:lnTo>
                    <a:pt x="2528" y="2792"/>
                  </a:lnTo>
                  <a:lnTo>
                    <a:pt x="2506" y="2787"/>
                  </a:lnTo>
                  <a:lnTo>
                    <a:pt x="2486" y="2779"/>
                  </a:lnTo>
                  <a:lnTo>
                    <a:pt x="2466" y="2770"/>
                  </a:lnTo>
                  <a:lnTo>
                    <a:pt x="2448" y="2758"/>
                  </a:lnTo>
                  <a:lnTo>
                    <a:pt x="2431" y="2745"/>
                  </a:lnTo>
                  <a:lnTo>
                    <a:pt x="2414" y="2731"/>
                  </a:lnTo>
                  <a:lnTo>
                    <a:pt x="2400" y="2715"/>
                  </a:lnTo>
                  <a:lnTo>
                    <a:pt x="2387" y="2698"/>
                  </a:lnTo>
                  <a:lnTo>
                    <a:pt x="2376" y="2679"/>
                  </a:lnTo>
                  <a:lnTo>
                    <a:pt x="2367" y="2660"/>
                  </a:lnTo>
                  <a:lnTo>
                    <a:pt x="2358" y="2639"/>
                  </a:lnTo>
                  <a:lnTo>
                    <a:pt x="2353" y="2618"/>
                  </a:lnTo>
                  <a:lnTo>
                    <a:pt x="2350" y="2595"/>
                  </a:lnTo>
                  <a:lnTo>
                    <a:pt x="2348" y="2572"/>
                  </a:lnTo>
                  <a:lnTo>
                    <a:pt x="2350" y="2550"/>
                  </a:lnTo>
                  <a:lnTo>
                    <a:pt x="2353" y="2527"/>
                  </a:lnTo>
                  <a:lnTo>
                    <a:pt x="2358" y="2506"/>
                  </a:lnTo>
                  <a:lnTo>
                    <a:pt x="2367" y="2485"/>
                  </a:lnTo>
                  <a:lnTo>
                    <a:pt x="2376" y="2465"/>
                  </a:lnTo>
                  <a:lnTo>
                    <a:pt x="2387" y="2447"/>
                  </a:lnTo>
                  <a:lnTo>
                    <a:pt x="2400" y="2429"/>
                  </a:lnTo>
                  <a:lnTo>
                    <a:pt x="2414" y="2414"/>
                  </a:lnTo>
                  <a:lnTo>
                    <a:pt x="2431" y="2399"/>
                  </a:lnTo>
                  <a:lnTo>
                    <a:pt x="2448" y="2387"/>
                  </a:lnTo>
                  <a:lnTo>
                    <a:pt x="2466" y="2375"/>
                  </a:lnTo>
                  <a:lnTo>
                    <a:pt x="2486" y="2365"/>
                  </a:lnTo>
                  <a:lnTo>
                    <a:pt x="2506" y="2358"/>
                  </a:lnTo>
                  <a:lnTo>
                    <a:pt x="2528" y="2353"/>
                  </a:lnTo>
                  <a:lnTo>
                    <a:pt x="2550" y="2349"/>
                  </a:lnTo>
                  <a:lnTo>
                    <a:pt x="2573" y="2348"/>
                  </a:lnTo>
                  <a:lnTo>
                    <a:pt x="2596" y="2349"/>
                  </a:lnTo>
                  <a:lnTo>
                    <a:pt x="2618" y="2353"/>
                  </a:lnTo>
                  <a:lnTo>
                    <a:pt x="2640" y="2358"/>
                  </a:lnTo>
                  <a:lnTo>
                    <a:pt x="2660" y="2365"/>
                  </a:lnTo>
                  <a:lnTo>
                    <a:pt x="2680" y="2375"/>
                  </a:lnTo>
                  <a:lnTo>
                    <a:pt x="2699" y="2387"/>
                  </a:lnTo>
                  <a:lnTo>
                    <a:pt x="2716" y="2399"/>
                  </a:lnTo>
                  <a:lnTo>
                    <a:pt x="2731" y="2414"/>
                  </a:lnTo>
                  <a:lnTo>
                    <a:pt x="2747" y="2429"/>
                  </a:lnTo>
                  <a:lnTo>
                    <a:pt x="2759" y="2447"/>
                  </a:lnTo>
                  <a:lnTo>
                    <a:pt x="2770" y="2465"/>
                  </a:lnTo>
                  <a:lnTo>
                    <a:pt x="2780" y="2485"/>
                  </a:lnTo>
                  <a:lnTo>
                    <a:pt x="2787" y="2506"/>
                  </a:lnTo>
                  <a:lnTo>
                    <a:pt x="2792" y="2527"/>
                  </a:lnTo>
                  <a:lnTo>
                    <a:pt x="2796" y="2550"/>
                  </a:lnTo>
                  <a:lnTo>
                    <a:pt x="2797" y="2572"/>
                  </a:lnTo>
                  <a:close/>
                  <a:moveTo>
                    <a:pt x="2573" y="3729"/>
                  </a:moveTo>
                  <a:lnTo>
                    <a:pt x="2573" y="3729"/>
                  </a:lnTo>
                  <a:lnTo>
                    <a:pt x="2544" y="3729"/>
                  </a:lnTo>
                  <a:lnTo>
                    <a:pt x="2513" y="3728"/>
                  </a:lnTo>
                  <a:lnTo>
                    <a:pt x="2485" y="3726"/>
                  </a:lnTo>
                  <a:lnTo>
                    <a:pt x="2455" y="3723"/>
                  </a:lnTo>
                  <a:lnTo>
                    <a:pt x="2426" y="3720"/>
                  </a:lnTo>
                  <a:lnTo>
                    <a:pt x="2397" y="3716"/>
                  </a:lnTo>
                  <a:lnTo>
                    <a:pt x="2369" y="3711"/>
                  </a:lnTo>
                  <a:lnTo>
                    <a:pt x="2340" y="3706"/>
                  </a:lnTo>
                  <a:lnTo>
                    <a:pt x="2313" y="3700"/>
                  </a:lnTo>
                  <a:lnTo>
                    <a:pt x="2284" y="3692"/>
                  </a:lnTo>
                  <a:lnTo>
                    <a:pt x="2257" y="3685"/>
                  </a:lnTo>
                  <a:lnTo>
                    <a:pt x="2229" y="3677"/>
                  </a:lnTo>
                  <a:lnTo>
                    <a:pt x="2203" y="3668"/>
                  </a:lnTo>
                  <a:lnTo>
                    <a:pt x="2176" y="3659"/>
                  </a:lnTo>
                  <a:lnTo>
                    <a:pt x="2150" y="3649"/>
                  </a:lnTo>
                  <a:lnTo>
                    <a:pt x="2123" y="3638"/>
                  </a:lnTo>
                  <a:lnTo>
                    <a:pt x="2098" y="3627"/>
                  </a:lnTo>
                  <a:lnTo>
                    <a:pt x="2072" y="3615"/>
                  </a:lnTo>
                  <a:lnTo>
                    <a:pt x="2047" y="3603"/>
                  </a:lnTo>
                  <a:lnTo>
                    <a:pt x="2022" y="3590"/>
                  </a:lnTo>
                  <a:lnTo>
                    <a:pt x="1998" y="3575"/>
                  </a:lnTo>
                  <a:lnTo>
                    <a:pt x="1973" y="3561"/>
                  </a:lnTo>
                  <a:lnTo>
                    <a:pt x="1950" y="3547"/>
                  </a:lnTo>
                  <a:lnTo>
                    <a:pt x="1926" y="3531"/>
                  </a:lnTo>
                  <a:lnTo>
                    <a:pt x="1904" y="3515"/>
                  </a:lnTo>
                  <a:lnTo>
                    <a:pt x="1882" y="3499"/>
                  </a:lnTo>
                  <a:lnTo>
                    <a:pt x="1859" y="3482"/>
                  </a:lnTo>
                  <a:lnTo>
                    <a:pt x="1838" y="3464"/>
                  </a:lnTo>
                  <a:lnTo>
                    <a:pt x="1816" y="3447"/>
                  </a:lnTo>
                  <a:lnTo>
                    <a:pt x="1796" y="3429"/>
                  </a:lnTo>
                  <a:lnTo>
                    <a:pt x="1776" y="3409"/>
                  </a:lnTo>
                  <a:lnTo>
                    <a:pt x="1755" y="3390"/>
                  </a:lnTo>
                  <a:lnTo>
                    <a:pt x="1736" y="3370"/>
                  </a:lnTo>
                  <a:lnTo>
                    <a:pt x="1717" y="3350"/>
                  </a:lnTo>
                  <a:lnTo>
                    <a:pt x="1698" y="3329"/>
                  </a:lnTo>
                  <a:lnTo>
                    <a:pt x="1681" y="3307"/>
                  </a:lnTo>
                  <a:lnTo>
                    <a:pt x="1664" y="3286"/>
                  </a:lnTo>
                  <a:lnTo>
                    <a:pt x="1646" y="3264"/>
                  </a:lnTo>
                  <a:lnTo>
                    <a:pt x="1630" y="3241"/>
                  </a:lnTo>
                  <a:lnTo>
                    <a:pt x="1614" y="3219"/>
                  </a:lnTo>
                  <a:lnTo>
                    <a:pt x="1598" y="3195"/>
                  </a:lnTo>
                  <a:lnTo>
                    <a:pt x="1584" y="3172"/>
                  </a:lnTo>
                  <a:lnTo>
                    <a:pt x="1570" y="3147"/>
                  </a:lnTo>
                  <a:lnTo>
                    <a:pt x="1556" y="3123"/>
                  </a:lnTo>
                  <a:lnTo>
                    <a:pt x="1543" y="3099"/>
                  </a:lnTo>
                  <a:lnTo>
                    <a:pt x="1530" y="3073"/>
                  </a:lnTo>
                  <a:lnTo>
                    <a:pt x="1519" y="3048"/>
                  </a:lnTo>
                  <a:lnTo>
                    <a:pt x="1507" y="3022"/>
                  </a:lnTo>
                  <a:lnTo>
                    <a:pt x="1497" y="2996"/>
                  </a:lnTo>
                  <a:lnTo>
                    <a:pt x="1486" y="2969"/>
                  </a:lnTo>
                  <a:lnTo>
                    <a:pt x="1477" y="2943"/>
                  </a:lnTo>
                  <a:lnTo>
                    <a:pt x="1468" y="2916"/>
                  </a:lnTo>
                  <a:lnTo>
                    <a:pt x="1460" y="2889"/>
                  </a:lnTo>
                  <a:lnTo>
                    <a:pt x="1453" y="2861"/>
                  </a:lnTo>
                  <a:lnTo>
                    <a:pt x="1446" y="2833"/>
                  </a:lnTo>
                  <a:lnTo>
                    <a:pt x="1440" y="2805"/>
                  </a:lnTo>
                  <a:lnTo>
                    <a:pt x="1434" y="2777"/>
                  </a:lnTo>
                  <a:lnTo>
                    <a:pt x="1429" y="2748"/>
                  </a:lnTo>
                  <a:lnTo>
                    <a:pt x="1425" y="2720"/>
                  </a:lnTo>
                  <a:lnTo>
                    <a:pt x="1422" y="2690"/>
                  </a:lnTo>
                  <a:lnTo>
                    <a:pt x="1419" y="2662"/>
                  </a:lnTo>
                  <a:lnTo>
                    <a:pt x="1418" y="2632"/>
                  </a:lnTo>
                  <a:lnTo>
                    <a:pt x="1416" y="2603"/>
                  </a:lnTo>
                  <a:lnTo>
                    <a:pt x="1416" y="2572"/>
                  </a:lnTo>
                  <a:lnTo>
                    <a:pt x="1416" y="2544"/>
                  </a:lnTo>
                  <a:lnTo>
                    <a:pt x="1417" y="2517"/>
                  </a:lnTo>
                  <a:lnTo>
                    <a:pt x="1419" y="2488"/>
                  </a:lnTo>
                  <a:lnTo>
                    <a:pt x="1421" y="2461"/>
                  </a:lnTo>
                  <a:lnTo>
                    <a:pt x="1424" y="2434"/>
                  </a:lnTo>
                  <a:lnTo>
                    <a:pt x="1428" y="2407"/>
                  </a:lnTo>
                  <a:lnTo>
                    <a:pt x="1432" y="2380"/>
                  </a:lnTo>
                  <a:lnTo>
                    <a:pt x="1438" y="2354"/>
                  </a:lnTo>
                  <a:lnTo>
                    <a:pt x="1443" y="2328"/>
                  </a:lnTo>
                  <a:lnTo>
                    <a:pt x="1449" y="2301"/>
                  </a:lnTo>
                  <a:lnTo>
                    <a:pt x="1455" y="2275"/>
                  </a:lnTo>
                  <a:lnTo>
                    <a:pt x="1462" y="2249"/>
                  </a:lnTo>
                  <a:lnTo>
                    <a:pt x="1470" y="2224"/>
                  </a:lnTo>
                  <a:lnTo>
                    <a:pt x="1478" y="2198"/>
                  </a:lnTo>
                  <a:lnTo>
                    <a:pt x="1497" y="2148"/>
                  </a:lnTo>
                  <a:lnTo>
                    <a:pt x="1987" y="2877"/>
                  </a:lnTo>
                  <a:lnTo>
                    <a:pt x="2269" y="3159"/>
                  </a:lnTo>
                  <a:lnTo>
                    <a:pt x="2997" y="3649"/>
                  </a:lnTo>
                  <a:lnTo>
                    <a:pt x="2947" y="3667"/>
                  </a:lnTo>
                  <a:lnTo>
                    <a:pt x="2922" y="3675"/>
                  </a:lnTo>
                  <a:lnTo>
                    <a:pt x="2896" y="3683"/>
                  </a:lnTo>
                  <a:lnTo>
                    <a:pt x="2871" y="3690"/>
                  </a:lnTo>
                  <a:lnTo>
                    <a:pt x="2844" y="3696"/>
                  </a:lnTo>
                  <a:lnTo>
                    <a:pt x="2819" y="3703"/>
                  </a:lnTo>
                  <a:lnTo>
                    <a:pt x="2792" y="3708"/>
                  </a:lnTo>
                  <a:lnTo>
                    <a:pt x="2765" y="3713"/>
                  </a:lnTo>
                  <a:lnTo>
                    <a:pt x="2738" y="3717"/>
                  </a:lnTo>
                  <a:lnTo>
                    <a:pt x="2711" y="3721"/>
                  </a:lnTo>
                  <a:lnTo>
                    <a:pt x="2684" y="3724"/>
                  </a:lnTo>
                  <a:lnTo>
                    <a:pt x="2657" y="3726"/>
                  </a:lnTo>
                  <a:lnTo>
                    <a:pt x="2629" y="3728"/>
                  </a:lnTo>
                  <a:lnTo>
                    <a:pt x="2601" y="3729"/>
                  </a:lnTo>
                  <a:lnTo>
                    <a:pt x="2573" y="37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679064" y="1419622"/>
            <a:ext cx="948873" cy="1143356"/>
            <a:chOff x="679064" y="1203598"/>
            <a:chExt cx="948873" cy="1143356"/>
          </a:xfrm>
        </p:grpSpPr>
        <p:sp>
          <p:nvSpPr>
            <p:cNvPr id="54" name="椭圆 11"/>
            <p:cNvSpPr/>
            <p:nvPr/>
          </p:nvSpPr>
          <p:spPr>
            <a:xfrm>
              <a:off x="679064" y="1203598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3175" cap="flat" cmpd="sng" algn="ctr">
              <a:solidFill>
                <a:srgbClr val="D7D7D7"/>
              </a:solidFill>
              <a:prstDash val="solid"/>
            </a:ln>
            <a:effectLst>
              <a:outerShdw blurRad="50800" dist="38100" sx="97000" sy="97000" algn="ctr" rotWithShape="0">
                <a:srgbClr val="000000">
                  <a:alpha val="40000"/>
                </a:srgbClr>
              </a:outerShdw>
            </a:effec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 sz="2000" b="1" ker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9" name="KSO_Shape"/>
            <p:cNvSpPr/>
            <p:nvPr/>
          </p:nvSpPr>
          <p:spPr bwMode="auto">
            <a:xfrm>
              <a:off x="928620" y="1385460"/>
              <a:ext cx="449760" cy="610534"/>
            </a:xfrm>
            <a:custGeom>
              <a:avLst/>
              <a:gdLst>
                <a:gd name="T0" fmla="*/ 1224924 w 2376488"/>
                <a:gd name="T1" fmla="*/ 2761395 h 3225800"/>
                <a:gd name="T2" fmla="*/ 1200514 w 2376488"/>
                <a:gd name="T3" fmla="*/ 2844137 h 3225800"/>
                <a:gd name="T4" fmla="*/ 434302 w 2376488"/>
                <a:gd name="T5" fmla="*/ 2840318 h 3225800"/>
                <a:gd name="T6" fmla="*/ 417817 w 2376488"/>
                <a:gd name="T7" fmla="*/ 2755348 h 3225800"/>
                <a:gd name="T8" fmla="*/ 1946947 w 2376488"/>
                <a:gd name="T9" fmla="*/ 2276790 h 3225800"/>
                <a:gd name="T10" fmla="*/ 2007871 w 2376488"/>
                <a:gd name="T11" fmla="*/ 2336867 h 3225800"/>
                <a:gd name="T12" fmla="*/ 1960274 w 2376488"/>
                <a:gd name="T13" fmla="*/ 2408268 h 3225800"/>
                <a:gd name="T14" fmla="*/ 421315 w 2376488"/>
                <a:gd name="T15" fmla="*/ 2381532 h 3225800"/>
                <a:gd name="T16" fmla="*/ 429565 w 2376488"/>
                <a:gd name="T17" fmla="*/ 2296291 h 3225800"/>
                <a:gd name="T18" fmla="*/ 1966620 w 2376488"/>
                <a:gd name="T19" fmla="*/ 1981797 h 3225800"/>
                <a:gd name="T20" fmla="*/ 2006602 w 2376488"/>
                <a:gd name="T21" fmla="*/ 2057463 h 3225800"/>
                <a:gd name="T22" fmla="*/ 1940284 w 2376488"/>
                <a:gd name="T23" fmla="*/ 2111375 h 3225800"/>
                <a:gd name="T24" fmla="*/ 412748 w 2376488"/>
                <a:gd name="T25" fmla="*/ 2064084 h 3225800"/>
                <a:gd name="T26" fmla="*/ 445431 w 2376488"/>
                <a:gd name="T27" fmla="*/ 1984634 h 3225800"/>
                <a:gd name="T28" fmla="*/ 1983438 w 2376488"/>
                <a:gd name="T29" fmla="*/ 1691813 h 3225800"/>
                <a:gd name="T30" fmla="*/ 1999621 w 2376488"/>
                <a:gd name="T31" fmla="*/ 1776110 h 3225800"/>
                <a:gd name="T32" fmla="*/ 464152 w 2376488"/>
                <a:gd name="T33" fmla="*/ 1809766 h 3225800"/>
                <a:gd name="T34" fmla="*/ 409575 w 2376488"/>
                <a:gd name="T35" fmla="*/ 1743712 h 3225800"/>
                <a:gd name="T36" fmla="*/ 464152 w 2376488"/>
                <a:gd name="T37" fmla="*/ 1677973 h 3225800"/>
                <a:gd name="T38" fmla="*/ 839503 w 2376488"/>
                <a:gd name="T39" fmla="*/ 1405929 h 3225800"/>
                <a:gd name="T40" fmla="*/ 831271 w 2376488"/>
                <a:gd name="T41" fmla="*/ 1491484 h 3225800"/>
                <a:gd name="T42" fmla="*/ 445349 w 2376488"/>
                <a:gd name="T43" fmla="*/ 1503122 h 3225800"/>
                <a:gd name="T44" fmla="*/ 412741 w 2376488"/>
                <a:gd name="T45" fmla="*/ 1423858 h 3225800"/>
                <a:gd name="T46" fmla="*/ 1305682 w 2376488"/>
                <a:gd name="T47" fmla="*/ 909637 h 3225800"/>
                <a:gd name="T48" fmla="*/ 1477663 w 2376488"/>
                <a:gd name="T49" fmla="*/ 930614 h 3225800"/>
                <a:gd name="T50" fmla="*/ 1610543 w 2376488"/>
                <a:gd name="T51" fmla="*/ 964305 h 3225800"/>
                <a:gd name="T52" fmla="*/ 1857547 w 2376488"/>
                <a:gd name="T53" fmla="*/ 995452 h 3225800"/>
                <a:gd name="T54" fmla="*/ 1953551 w 2376488"/>
                <a:gd name="T55" fmla="*/ 1129896 h 3225800"/>
                <a:gd name="T56" fmla="*/ 1951644 w 2376488"/>
                <a:gd name="T57" fmla="*/ 1484281 h 3225800"/>
                <a:gd name="T58" fmla="*/ 1772351 w 2376488"/>
                <a:gd name="T59" fmla="*/ 1229696 h 3225800"/>
                <a:gd name="T60" fmla="*/ 1346691 w 2376488"/>
                <a:gd name="T61" fmla="*/ 1512886 h 3225800"/>
                <a:gd name="T62" fmla="*/ 1134337 w 2376488"/>
                <a:gd name="T63" fmla="*/ 1276735 h 3225800"/>
                <a:gd name="T64" fmla="*/ 953455 w 2376488"/>
                <a:gd name="T65" fmla="*/ 1247177 h 3225800"/>
                <a:gd name="T66" fmla="*/ 985244 w 2376488"/>
                <a:gd name="T67" fmla="*/ 1088260 h 3225800"/>
                <a:gd name="T68" fmla="*/ 1137516 w 2376488"/>
                <a:gd name="T69" fmla="*/ 966212 h 3225800"/>
                <a:gd name="T70" fmla="*/ 1523318 w 2376488"/>
                <a:gd name="T71" fmla="*/ 269565 h 3225800"/>
                <a:gd name="T72" fmla="*/ 1643237 w 2376488"/>
                <a:gd name="T73" fmla="*/ 362372 h 3225800"/>
                <a:gd name="T74" fmla="*/ 1694767 w 2376488"/>
                <a:gd name="T75" fmla="*/ 516202 h 3225800"/>
                <a:gd name="T76" fmla="*/ 1720850 w 2376488"/>
                <a:gd name="T77" fmla="*/ 562923 h 3225800"/>
                <a:gd name="T78" fmla="*/ 1679181 w 2376488"/>
                <a:gd name="T79" fmla="*/ 652233 h 3225800"/>
                <a:gd name="T80" fmla="*/ 1618744 w 2376488"/>
                <a:gd name="T81" fmla="*/ 782861 h 3225800"/>
                <a:gd name="T82" fmla="*/ 1514411 w 2376488"/>
                <a:gd name="T83" fmla="*/ 865815 h 3225800"/>
                <a:gd name="T84" fmla="*/ 1382405 w 2376488"/>
                <a:gd name="T85" fmla="*/ 850559 h 3225800"/>
                <a:gd name="T86" fmla="*/ 1291750 w 2376488"/>
                <a:gd name="T87" fmla="*/ 748218 h 3225800"/>
                <a:gd name="T88" fmla="*/ 1240220 w 2376488"/>
                <a:gd name="T89" fmla="*/ 647783 h 3225800"/>
                <a:gd name="T90" fmla="*/ 1206503 w 2376488"/>
                <a:gd name="T91" fmla="*/ 551481 h 3225800"/>
                <a:gd name="T92" fmla="*/ 1239266 w 2376488"/>
                <a:gd name="T93" fmla="*/ 512705 h 3225800"/>
                <a:gd name="T94" fmla="*/ 1288251 w 2376488"/>
                <a:gd name="T95" fmla="*/ 361736 h 3225800"/>
                <a:gd name="T96" fmla="*/ 1408488 w 2376488"/>
                <a:gd name="T97" fmla="*/ 269565 h 3225800"/>
                <a:gd name="T98" fmla="*/ 124794 w 2376488"/>
                <a:gd name="T99" fmla="*/ 3092133 h 3225800"/>
                <a:gd name="T100" fmla="*/ 2233594 w 2376488"/>
                <a:gd name="T101" fmla="*/ 3105468 h 3225800"/>
                <a:gd name="T102" fmla="*/ 2257092 w 2376488"/>
                <a:gd name="T103" fmla="*/ 152400 h 3225800"/>
                <a:gd name="T104" fmla="*/ 2230736 w 2376488"/>
                <a:gd name="T105" fmla="*/ 120015 h 3225800"/>
                <a:gd name="T106" fmla="*/ 2289799 w 2376488"/>
                <a:gd name="T107" fmla="*/ 15557 h 3225800"/>
                <a:gd name="T108" fmla="*/ 2360928 w 2376488"/>
                <a:gd name="T109" fmla="*/ 86677 h 3225800"/>
                <a:gd name="T110" fmla="*/ 2372995 w 2376488"/>
                <a:gd name="T111" fmla="*/ 3104198 h 3225800"/>
                <a:gd name="T112" fmla="*/ 2320918 w 2376488"/>
                <a:gd name="T113" fmla="*/ 3191193 h 3225800"/>
                <a:gd name="T114" fmla="*/ 2224068 w 2376488"/>
                <a:gd name="T115" fmla="*/ 3225800 h 3225800"/>
                <a:gd name="T116" fmla="*/ 61285 w 2376488"/>
                <a:gd name="T117" fmla="*/ 3195638 h 3225800"/>
                <a:gd name="T118" fmla="*/ 5080 w 2376488"/>
                <a:gd name="T119" fmla="*/ 3111818 h 3225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76488" h="3225800">
                  <a:moveTo>
                    <a:pt x="477415" y="2719387"/>
                  </a:moveTo>
                  <a:lnTo>
                    <a:pt x="1162156" y="2719387"/>
                  </a:lnTo>
                  <a:lnTo>
                    <a:pt x="1169130" y="2720024"/>
                  </a:lnTo>
                  <a:lnTo>
                    <a:pt x="1175787" y="2720978"/>
                  </a:lnTo>
                  <a:lnTo>
                    <a:pt x="1182444" y="2722570"/>
                  </a:lnTo>
                  <a:lnTo>
                    <a:pt x="1188468" y="2724797"/>
                  </a:lnTo>
                  <a:lnTo>
                    <a:pt x="1194491" y="2727980"/>
                  </a:lnTo>
                  <a:lnTo>
                    <a:pt x="1200514" y="2731162"/>
                  </a:lnTo>
                  <a:lnTo>
                    <a:pt x="1205269" y="2735299"/>
                  </a:lnTo>
                  <a:lnTo>
                    <a:pt x="1210342" y="2739436"/>
                  </a:lnTo>
                  <a:lnTo>
                    <a:pt x="1214463" y="2744528"/>
                  </a:lnTo>
                  <a:lnTo>
                    <a:pt x="1218584" y="2749938"/>
                  </a:lnTo>
                  <a:lnTo>
                    <a:pt x="1222071" y="2755348"/>
                  </a:lnTo>
                  <a:lnTo>
                    <a:pt x="1224924" y="2761395"/>
                  </a:lnTo>
                  <a:lnTo>
                    <a:pt x="1227143" y="2767442"/>
                  </a:lnTo>
                  <a:lnTo>
                    <a:pt x="1228728" y="2774125"/>
                  </a:lnTo>
                  <a:lnTo>
                    <a:pt x="1229679" y="2780808"/>
                  </a:lnTo>
                  <a:lnTo>
                    <a:pt x="1230313" y="2787809"/>
                  </a:lnTo>
                  <a:lnTo>
                    <a:pt x="1229679" y="2794810"/>
                  </a:lnTo>
                  <a:lnTo>
                    <a:pt x="1228728" y="2801493"/>
                  </a:lnTo>
                  <a:lnTo>
                    <a:pt x="1227143" y="2808176"/>
                  </a:lnTo>
                  <a:lnTo>
                    <a:pt x="1224924" y="2814223"/>
                  </a:lnTo>
                  <a:lnTo>
                    <a:pt x="1222071" y="2820269"/>
                  </a:lnTo>
                  <a:lnTo>
                    <a:pt x="1218584" y="2825679"/>
                  </a:lnTo>
                  <a:lnTo>
                    <a:pt x="1214463" y="2831090"/>
                  </a:lnTo>
                  <a:lnTo>
                    <a:pt x="1210342" y="2836181"/>
                  </a:lnTo>
                  <a:lnTo>
                    <a:pt x="1205269" y="2840318"/>
                  </a:lnTo>
                  <a:lnTo>
                    <a:pt x="1200514" y="2844137"/>
                  </a:lnTo>
                  <a:lnTo>
                    <a:pt x="1194491" y="2847638"/>
                  </a:lnTo>
                  <a:lnTo>
                    <a:pt x="1188468" y="2850820"/>
                  </a:lnTo>
                  <a:lnTo>
                    <a:pt x="1182444" y="2853048"/>
                  </a:lnTo>
                  <a:lnTo>
                    <a:pt x="1175787" y="2854639"/>
                  </a:lnTo>
                  <a:lnTo>
                    <a:pt x="1169130" y="2855594"/>
                  </a:lnTo>
                  <a:lnTo>
                    <a:pt x="1162156" y="2855912"/>
                  </a:lnTo>
                  <a:lnTo>
                    <a:pt x="477415" y="2855912"/>
                  </a:lnTo>
                  <a:lnTo>
                    <a:pt x="470441" y="2855594"/>
                  </a:lnTo>
                  <a:lnTo>
                    <a:pt x="464100" y="2854639"/>
                  </a:lnTo>
                  <a:lnTo>
                    <a:pt x="457126" y="2853048"/>
                  </a:lnTo>
                  <a:lnTo>
                    <a:pt x="451103" y="2850820"/>
                  </a:lnTo>
                  <a:lnTo>
                    <a:pt x="445397" y="2847638"/>
                  </a:lnTo>
                  <a:lnTo>
                    <a:pt x="439374" y="2844137"/>
                  </a:lnTo>
                  <a:lnTo>
                    <a:pt x="434302" y="2840318"/>
                  </a:lnTo>
                  <a:lnTo>
                    <a:pt x="429546" y="2836181"/>
                  </a:lnTo>
                  <a:lnTo>
                    <a:pt x="425108" y="2831090"/>
                  </a:lnTo>
                  <a:lnTo>
                    <a:pt x="421304" y="2825679"/>
                  </a:lnTo>
                  <a:lnTo>
                    <a:pt x="417817" y="2820269"/>
                  </a:lnTo>
                  <a:lnTo>
                    <a:pt x="414964" y="2814223"/>
                  </a:lnTo>
                  <a:lnTo>
                    <a:pt x="412745" y="2808176"/>
                  </a:lnTo>
                  <a:lnTo>
                    <a:pt x="410843" y="2801493"/>
                  </a:lnTo>
                  <a:lnTo>
                    <a:pt x="409575" y="2794810"/>
                  </a:lnTo>
                  <a:lnTo>
                    <a:pt x="409575" y="2787809"/>
                  </a:lnTo>
                  <a:lnTo>
                    <a:pt x="409575" y="2780808"/>
                  </a:lnTo>
                  <a:lnTo>
                    <a:pt x="410843" y="2774125"/>
                  </a:lnTo>
                  <a:lnTo>
                    <a:pt x="412745" y="2767442"/>
                  </a:lnTo>
                  <a:lnTo>
                    <a:pt x="414964" y="2761395"/>
                  </a:lnTo>
                  <a:lnTo>
                    <a:pt x="417817" y="2755348"/>
                  </a:lnTo>
                  <a:lnTo>
                    <a:pt x="421304" y="2749938"/>
                  </a:lnTo>
                  <a:lnTo>
                    <a:pt x="425108" y="2744528"/>
                  </a:lnTo>
                  <a:lnTo>
                    <a:pt x="429546" y="2739436"/>
                  </a:lnTo>
                  <a:lnTo>
                    <a:pt x="434302" y="2735299"/>
                  </a:lnTo>
                  <a:lnTo>
                    <a:pt x="439374" y="2731162"/>
                  </a:lnTo>
                  <a:lnTo>
                    <a:pt x="445397" y="2727980"/>
                  </a:lnTo>
                  <a:lnTo>
                    <a:pt x="451103" y="2724797"/>
                  </a:lnTo>
                  <a:lnTo>
                    <a:pt x="457126" y="2722570"/>
                  </a:lnTo>
                  <a:lnTo>
                    <a:pt x="464100" y="2720978"/>
                  </a:lnTo>
                  <a:lnTo>
                    <a:pt x="470441" y="2720024"/>
                  </a:lnTo>
                  <a:lnTo>
                    <a:pt x="477415" y="2719387"/>
                  </a:lnTo>
                  <a:close/>
                  <a:moveTo>
                    <a:pt x="477479" y="2276475"/>
                  </a:moveTo>
                  <a:lnTo>
                    <a:pt x="1940284" y="2276475"/>
                  </a:lnTo>
                  <a:lnTo>
                    <a:pt x="1946947" y="2276790"/>
                  </a:lnTo>
                  <a:lnTo>
                    <a:pt x="1953928" y="2277733"/>
                  </a:lnTo>
                  <a:lnTo>
                    <a:pt x="1960274" y="2279621"/>
                  </a:lnTo>
                  <a:lnTo>
                    <a:pt x="1966620" y="2281822"/>
                  </a:lnTo>
                  <a:lnTo>
                    <a:pt x="1972649" y="2284339"/>
                  </a:lnTo>
                  <a:lnTo>
                    <a:pt x="1978044" y="2287799"/>
                  </a:lnTo>
                  <a:lnTo>
                    <a:pt x="1983438" y="2291573"/>
                  </a:lnTo>
                  <a:lnTo>
                    <a:pt x="1988197" y="2296291"/>
                  </a:lnTo>
                  <a:lnTo>
                    <a:pt x="1992640" y="2300695"/>
                  </a:lnTo>
                  <a:lnTo>
                    <a:pt x="1996448" y="2306042"/>
                  </a:lnTo>
                  <a:lnTo>
                    <a:pt x="1999621" y="2311704"/>
                  </a:lnTo>
                  <a:lnTo>
                    <a:pt x="2002794" y="2317366"/>
                  </a:lnTo>
                  <a:lnTo>
                    <a:pt x="2005015" y="2323971"/>
                  </a:lnTo>
                  <a:lnTo>
                    <a:pt x="2006602" y="2330262"/>
                  </a:lnTo>
                  <a:lnTo>
                    <a:pt x="2007871" y="2336867"/>
                  </a:lnTo>
                  <a:lnTo>
                    <a:pt x="2008188" y="2343787"/>
                  </a:lnTo>
                  <a:lnTo>
                    <a:pt x="2007871" y="2350707"/>
                  </a:lnTo>
                  <a:lnTo>
                    <a:pt x="2006602" y="2357312"/>
                  </a:lnTo>
                  <a:lnTo>
                    <a:pt x="2005015" y="2363603"/>
                  </a:lnTo>
                  <a:lnTo>
                    <a:pt x="2002794" y="2370208"/>
                  </a:lnTo>
                  <a:lnTo>
                    <a:pt x="1999621" y="2375870"/>
                  </a:lnTo>
                  <a:lnTo>
                    <a:pt x="1996448" y="2381532"/>
                  </a:lnTo>
                  <a:lnTo>
                    <a:pt x="1992640" y="2386879"/>
                  </a:lnTo>
                  <a:lnTo>
                    <a:pt x="1988197" y="2391283"/>
                  </a:lnTo>
                  <a:lnTo>
                    <a:pt x="1983438" y="2395686"/>
                  </a:lnTo>
                  <a:lnTo>
                    <a:pt x="1978044" y="2399775"/>
                  </a:lnTo>
                  <a:lnTo>
                    <a:pt x="1972649" y="2402921"/>
                  </a:lnTo>
                  <a:lnTo>
                    <a:pt x="1966620" y="2406066"/>
                  </a:lnTo>
                  <a:lnTo>
                    <a:pt x="1960274" y="2408268"/>
                  </a:lnTo>
                  <a:lnTo>
                    <a:pt x="1953928" y="2409841"/>
                  </a:lnTo>
                  <a:lnTo>
                    <a:pt x="1946947" y="2411099"/>
                  </a:lnTo>
                  <a:lnTo>
                    <a:pt x="1940284" y="2411413"/>
                  </a:lnTo>
                  <a:lnTo>
                    <a:pt x="477479" y="2411413"/>
                  </a:lnTo>
                  <a:lnTo>
                    <a:pt x="470498" y="2411099"/>
                  </a:lnTo>
                  <a:lnTo>
                    <a:pt x="464152" y="2409841"/>
                  </a:lnTo>
                  <a:lnTo>
                    <a:pt x="457171" y="2408268"/>
                  </a:lnTo>
                  <a:lnTo>
                    <a:pt x="451142" y="2406066"/>
                  </a:lnTo>
                  <a:lnTo>
                    <a:pt x="445431" y="2402921"/>
                  </a:lnTo>
                  <a:lnTo>
                    <a:pt x="439402" y="2399775"/>
                  </a:lnTo>
                  <a:lnTo>
                    <a:pt x="434325" y="2395686"/>
                  </a:lnTo>
                  <a:lnTo>
                    <a:pt x="429565" y="2391283"/>
                  </a:lnTo>
                  <a:lnTo>
                    <a:pt x="425123" y="2386879"/>
                  </a:lnTo>
                  <a:lnTo>
                    <a:pt x="421315" y="2381532"/>
                  </a:lnTo>
                  <a:lnTo>
                    <a:pt x="417825" y="2375870"/>
                  </a:lnTo>
                  <a:lnTo>
                    <a:pt x="414969" y="2370208"/>
                  </a:lnTo>
                  <a:lnTo>
                    <a:pt x="412748" y="2363603"/>
                  </a:lnTo>
                  <a:lnTo>
                    <a:pt x="410844" y="2357312"/>
                  </a:lnTo>
                  <a:lnTo>
                    <a:pt x="409575" y="2350707"/>
                  </a:lnTo>
                  <a:lnTo>
                    <a:pt x="409575" y="2343787"/>
                  </a:lnTo>
                  <a:lnTo>
                    <a:pt x="409575" y="2336867"/>
                  </a:lnTo>
                  <a:lnTo>
                    <a:pt x="410844" y="2330262"/>
                  </a:lnTo>
                  <a:lnTo>
                    <a:pt x="412748" y="2323971"/>
                  </a:lnTo>
                  <a:lnTo>
                    <a:pt x="414969" y="2317366"/>
                  </a:lnTo>
                  <a:lnTo>
                    <a:pt x="417825" y="2311704"/>
                  </a:lnTo>
                  <a:lnTo>
                    <a:pt x="421315" y="2306042"/>
                  </a:lnTo>
                  <a:lnTo>
                    <a:pt x="425123" y="2300695"/>
                  </a:lnTo>
                  <a:lnTo>
                    <a:pt x="429565" y="2296291"/>
                  </a:lnTo>
                  <a:lnTo>
                    <a:pt x="434325" y="2291573"/>
                  </a:lnTo>
                  <a:lnTo>
                    <a:pt x="439402" y="2287799"/>
                  </a:lnTo>
                  <a:lnTo>
                    <a:pt x="445431" y="2284339"/>
                  </a:lnTo>
                  <a:lnTo>
                    <a:pt x="451142" y="2281822"/>
                  </a:lnTo>
                  <a:lnTo>
                    <a:pt x="457171" y="2279621"/>
                  </a:lnTo>
                  <a:lnTo>
                    <a:pt x="464152" y="2277733"/>
                  </a:lnTo>
                  <a:lnTo>
                    <a:pt x="470498" y="2276790"/>
                  </a:lnTo>
                  <a:lnTo>
                    <a:pt x="477479" y="2276475"/>
                  </a:lnTo>
                  <a:close/>
                  <a:moveTo>
                    <a:pt x="477479" y="1976437"/>
                  </a:moveTo>
                  <a:lnTo>
                    <a:pt x="1940284" y="1976437"/>
                  </a:lnTo>
                  <a:lnTo>
                    <a:pt x="1946947" y="1977068"/>
                  </a:lnTo>
                  <a:lnTo>
                    <a:pt x="1953928" y="1977698"/>
                  </a:lnTo>
                  <a:lnTo>
                    <a:pt x="1960274" y="1979590"/>
                  </a:lnTo>
                  <a:lnTo>
                    <a:pt x="1966620" y="1981797"/>
                  </a:lnTo>
                  <a:lnTo>
                    <a:pt x="1972649" y="1984634"/>
                  </a:lnTo>
                  <a:lnTo>
                    <a:pt x="1978044" y="1988102"/>
                  </a:lnTo>
                  <a:lnTo>
                    <a:pt x="1983438" y="1991886"/>
                  </a:lnTo>
                  <a:lnTo>
                    <a:pt x="1988197" y="1996300"/>
                  </a:lnTo>
                  <a:lnTo>
                    <a:pt x="1992640" y="2001029"/>
                  </a:lnTo>
                  <a:lnTo>
                    <a:pt x="1996448" y="2006073"/>
                  </a:lnTo>
                  <a:lnTo>
                    <a:pt x="1999621" y="2011748"/>
                  </a:lnTo>
                  <a:lnTo>
                    <a:pt x="2002794" y="2017738"/>
                  </a:lnTo>
                  <a:lnTo>
                    <a:pt x="2005015" y="2024044"/>
                  </a:lnTo>
                  <a:lnTo>
                    <a:pt x="2006602" y="2030665"/>
                  </a:lnTo>
                  <a:lnTo>
                    <a:pt x="2007871" y="2036970"/>
                  </a:lnTo>
                  <a:lnTo>
                    <a:pt x="2008188" y="2043906"/>
                  </a:lnTo>
                  <a:lnTo>
                    <a:pt x="2007871" y="2051158"/>
                  </a:lnTo>
                  <a:lnTo>
                    <a:pt x="2006602" y="2057463"/>
                  </a:lnTo>
                  <a:lnTo>
                    <a:pt x="2005015" y="2064084"/>
                  </a:lnTo>
                  <a:lnTo>
                    <a:pt x="2002794" y="2070389"/>
                  </a:lnTo>
                  <a:lnTo>
                    <a:pt x="1999621" y="2076064"/>
                  </a:lnTo>
                  <a:lnTo>
                    <a:pt x="1996448" y="2081739"/>
                  </a:lnTo>
                  <a:lnTo>
                    <a:pt x="1992640" y="2087099"/>
                  </a:lnTo>
                  <a:lnTo>
                    <a:pt x="1988197" y="2091513"/>
                  </a:lnTo>
                  <a:lnTo>
                    <a:pt x="1983438" y="2096242"/>
                  </a:lnTo>
                  <a:lnTo>
                    <a:pt x="1978044" y="2100025"/>
                  </a:lnTo>
                  <a:lnTo>
                    <a:pt x="1972649" y="2103493"/>
                  </a:lnTo>
                  <a:lnTo>
                    <a:pt x="1966620" y="2106016"/>
                  </a:lnTo>
                  <a:lnTo>
                    <a:pt x="1960274" y="2108538"/>
                  </a:lnTo>
                  <a:lnTo>
                    <a:pt x="1953928" y="2110429"/>
                  </a:lnTo>
                  <a:lnTo>
                    <a:pt x="1946947" y="2111060"/>
                  </a:lnTo>
                  <a:lnTo>
                    <a:pt x="1940284" y="2111375"/>
                  </a:lnTo>
                  <a:lnTo>
                    <a:pt x="477479" y="2111375"/>
                  </a:lnTo>
                  <a:lnTo>
                    <a:pt x="470498" y="2111060"/>
                  </a:lnTo>
                  <a:lnTo>
                    <a:pt x="464152" y="2110429"/>
                  </a:lnTo>
                  <a:lnTo>
                    <a:pt x="457171" y="2108538"/>
                  </a:lnTo>
                  <a:lnTo>
                    <a:pt x="451142" y="2106016"/>
                  </a:lnTo>
                  <a:lnTo>
                    <a:pt x="445431" y="2103493"/>
                  </a:lnTo>
                  <a:lnTo>
                    <a:pt x="439402" y="2100025"/>
                  </a:lnTo>
                  <a:lnTo>
                    <a:pt x="434325" y="2096242"/>
                  </a:lnTo>
                  <a:lnTo>
                    <a:pt x="429565" y="2091513"/>
                  </a:lnTo>
                  <a:lnTo>
                    <a:pt x="425123" y="2087099"/>
                  </a:lnTo>
                  <a:lnTo>
                    <a:pt x="421315" y="2081739"/>
                  </a:lnTo>
                  <a:lnTo>
                    <a:pt x="417825" y="2076064"/>
                  </a:lnTo>
                  <a:lnTo>
                    <a:pt x="414969" y="2070389"/>
                  </a:lnTo>
                  <a:lnTo>
                    <a:pt x="412748" y="2064084"/>
                  </a:lnTo>
                  <a:lnTo>
                    <a:pt x="410844" y="2057463"/>
                  </a:lnTo>
                  <a:lnTo>
                    <a:pt x="409575" y="2051158"/>
                  </a:lnTo>
                  <a:lnTo>
                    <a:pt x="409575" y="2043906"/>
                  </a:lnTo>
                  <a:lnTo>
                    <a:pt x="409575" y="2036970"/>
                  </a:lnTo>
                  <a:lnTo>
                    <a:pt x="410844" y="2030665"/>
                  </a:lnTo>
                  <a:lnTo>
                    <a:pt x="412748" y="2024044"/>
                  </a:lnTo>
                  <a:lnTo>
                    <a:pt x="414969" y="2017738"/>
                  </a:lnTo>
                  <a:lnTo>
                    <a:pt x="417825" y="2011748"/>
                  </a:lnTo>
                  <a:lnTo>
                    <a:pt x="421315" y="2006073"/>
                  </a:lnTo>
                  <a:lnTo>
                    <a:pt x="425123" y="2001029"/>
                  </a:lnTo>
                  <a:lnTo>
                    <a:pt x="429565" y="1996300"/>
                  </a:lnTo>
                  <a:lnTo>
                    <a:pt x="434325" y="1991886"/>
                  </a:lnTo>
                  <a:lnTo>
                    <a:pt x="439402" y="1988102"/>
                  </a:lnTo>
                  <a:lnTo>
                    <a:pt x="445431" y="1984634"/>
                  </a:lnTo>
                  <a:lnTo>
                    <a:pt x="451142" y="1981797"/>
                  </a:lnTo>
                  <a:lnTo>
                    <a:pt x="457171" y="1979590"/>
                  </a:lnTo>
                  <a:lnTo>
                    <a:pt x="464152" y="1977698"/>
                  </a:lnTo>
                  <a:lnTo>
                    <a:pt x="470498" y="1977068"/>
                  </a:lnTo>
                  <a:lnTo>
                    <a:pt x="477479" y="1976437"/>
                  </a:lnTo>
                  <a:close/>
                  <a:moveTo>
                    <a:pt x="477479" y="1676400"/>
                  </a:moveTo>
                  <a:lnTo>
                    <a:pt x="1940284" y="1676400"/>
                  </a:lnTo>
                  <a:lnTo>
                    <a:pt x="1946947" y="1676715"/>
                  </a:lnTo>
                  <a:lnTo>
                    <a:pt x="1953928" y="1677973"/>
                  </a:lnTo>
                  <a:lnTo>
                    <a:pt x="1960274" y="1679231"/>
                  </a:lnTo>
                  <a:lnTo>
                    <a:pt x="1966620" y="1681747"/>
                  </a:lnTo>
                  <a:lnTo>
                    <a:pt x="1972649" y="1684578"/>
                  </a:lnTo>
                  <a:lnTo>
                    <a:pt x="1978044" y="1688038"/>
                  </a:lnTo>
                  <a:lnTo>
                    <a:pt x="1983438" y="1691813"/>
                  </a:lnTo>
                  <a:lnTo>
                    <a:pt x="1988197" y="1695902"/>
                  </a:lnTo>
                  <a:lnTo>
                    <a:pt x="1992640" y="1700934"/>
                  </a:lnTo>
                  <a:lnTo>
                    <a:pt x="1996448" y="1706282"/>
                  </a:lnTo>
                  <a:lnTo>
                    <a:pt x="1999621" y="1711629"/>
                  </a:lnTo>
                  <a:lnTo>
                    <a:pt x="2002794" y="1717605"/>
                  </a:lnTo>
                  <a:lnTo>
                    <a:pt x="2005015" y="1723581"/>
                  </a:lnTo>
                  <a:lnTo>
                    <a:pt x="2006602" y="1730187"/>
                  </a:lnTo>
                  <a:lnTo>
                    <a:pt x="2007871" y="1736792"/>
                  </a:lnTo>
                  <a:lnTo>
                    <a:pt x="2008188" y="1743712"/>
                  </a:lnTo>
                  <a:lnTo>
                    <a:pt x="2007871" y="1750632"/>
                  </a:lnTo>
                  <a:lnTo>
                    <a:pt x="2006602" y="1757552"/>
                  </a:lnTo>
                  <a:lnTo>
                    <a:pt x="2005015" y="1763843"/>
                  </a:lnTo>
                  <a:lnTo>
                    <a:pt x="2002794" y="1769819"/>
                  </a:lnTo>
                  <a:lnTo>
                    <a:pt x="1999621" y="1776110"/>
                  </a:lnTo>
                  <a:lnTo>
                    <a:pt x="1996448" y="1781771"/>
                  </a:lnTo>
                  <a:lnTo>
                    <a:pt x="1992640" y="1786490"/>
                  </a:lnTo>
                  <a:lnTo>
                    <a:pt x="1988197" y="1791522"/>
                  </a:lnTo>
                  <a:lnTo>
                    <a:pt x="1983438" y="1795611"/>
                  </a:lnTo>
                  <a:lnTo>
                    <a:pt x="1978044" y="1799700"/>
                  </a:lnTo>
                  <a:lnTo>
                    <a:pt x="1972649" y="1803160"/>
                  </a:lnTo>
                  <a:lnTo>
                    <a:pt x="1966620" y="1805991"/>
                  </a:lnTo>
                  <a:lnTo>
                    <a:pt x="1960274" y="1808193"/>
                  </a:lnTo>
                  <a:lnTo>
                    <a:pt x="1953928" y="1809766"/>
                  </a:lnTo>
                  <a:lnTo>
                    <a:pt x="1946947" y="1810709"/>
                  </a:lnTo>
                  <a:lnTo>
                    <a:pt x="1940284" y="1811338"/>
                  </a:lnTo>
                  <a:lnTo>
                    <a:pt x="477479" y="1811338"/>
                  </a:lnTo>
                  <a:lnTo>
                    <a:pt x="470498" y="1810709"/>
                  </a:lnTo>
                  <a:lnTo>
                    <a:pt x="464152" y="1809766"/>
                  </a:lnTo>
                  <a:lnTo>
                    <a:pt x="457171" y="1808193"/>
                  </a:lnTo>
                  <a:lnTo>
                    <a:pt x="451142" y="1805991"/>
                  </a:lnTo>
                  <a:lnTo>
                    <a:pt x="445431" y="1803160"/>
                  </a:lnTo>
                  <a:lnTo>
                    <a:pt x="439402" y="1799700"/>
                  </a:lnTo>
                  <a:lnTo>
                    <a:pt x="434325" y="1795611"/>
                  </a:lnTo>
                  <a:lnTo>
                    <a:pt x="429565" y="1791522"/>
                  </a:lnTo>
                  <a:lnTo>
                    <a:pt x="425123" y="1786490"/>
                  </a:lnTo>
                  <a:lnTo>
                    <a:pt x="421315" y="1781771"/>
                  </a:lnTo>
                  <a:lnTo>
                    <a:pt x="417825" y="1776110"/>
                  </a:lnTo>
                  <a:lnTo>
                    <a:pt x="414969" y="1769819"/>
                  </a:lnTo>
                  <a:lnTo>
                    <a:pt x="412748" y="1763843"/>
                  </a:lnTo>
                  <a:lnTo>
                    <a:pt x="410844" y="1757552"/>
                  </a:lnTo>
                  <a:lnTo>
                    <a:pt x="409575" y="1750632"/>
                  </a:lnTo>
                  <a:lnTo>
                    <a:pt x="409575" y="1743712"/>
                  </a:lnTo>
                  <a:lnTo>
                    <a:pt x="409575" y="1736792"/>
                  </a:lnTo>
                  <a:lnTo>
                    <a:pt x="410844" y="1730187"/>
                  </a:lnTo>
                  <a:lnTo>
                    <a:pt x="412748" y="1723581"/>
                  </a:lnTo>
                  <a:lnTo>
                    <a:pt x="414969" y="1717605"/>
                  </a:lnTo>
                  <a:lnTo>
                    <a:pt x="417825" y="1711629"/>
                  </a:lnTo>
                  <a:lnTo>
                    <a:pt x="421315" y="1706282"/>
                  </a:lnTo>
                  <a:lnTo>
                    <a:pt x="425123" y="1700934"/>
                  </a:lnTo>
                  <a:lnTo>
                    <a:pt x="429565" y="1695902"/>
                  </a:lnTo>
                  <a:lnTo>
                    <a:pt x="434325" y="1691813"/>
                  </a:lnTo>
                  <a:lnTo>
                    <a:pt x="439402" y="1688038"/>
                  </a:lnTo>
                  <a:lnTo>
                    <a:pt x="445431" y="1684578"/>
                  </a:lnTo>
                  <a:lnTo>
                    <a:pt x="451142" y="1681747"/>
                  </a:lnTo>
                  <a:lnTo>
                    <a:pt x="457171" y="1679231"/>
                  </a:lnTo>
                  <a:lnTo>
                    <a:pt x="464152" y="1677973"/>
                  </a:lnTo>
                  <a:lnTo>
                    <a:pt x="470498" y="1676715"/>
                  </a:lnTo>
                  <a:lnTo>
                    <a:pt x="477479" y="1676400"/>
                  </a:lnTo>
                  <a:close/>
                  <a:moveTo>
                    <a:pt x="477325" y="1376362"/>
                  </a:moveTo>
                  <a:lnTo>
                    <a:pt x="783466" y="1376362"/>
                  </a:lnTo>
                  <a:lnTo>
                    <a:pt x="790431" y="1376677"/>
                  </a:lnTo>
                  <a:lnTo>
                    <a:pt x="796763" y="1377935"/>
                  </a:lnTo>
                  <a:lnTo>
                    <a:pt x="803411" y="1379508"/>
                  </a:lnTo>
                  <a:lnTo>
                    <a:pt x="809743" y="1381709"/>
                  </a:lnTo>
                  <a:lnTo>
                    <a:pt x="815442" y="1384226"/>
                  </a:lnTo>
                  <a:lnTo>
                    <a:pt x="821457" y="1387686"/>
                  </a:lnTo>
                  <a:lnTo>
                    <a:pt x="826522" y="1392089"/>
                  </a:lnTo>
                  <a:lnTo>
                    <a:pt x="831271" y="1396178"/>
                  </a:lnTo>
                  <a:lnTo>
                    <a:pt x="835703" y="1401211"/>
                  </a:lnTo>
                  <a:lnTo>
                    <a:pt x="839503" y="1405929"/>
                  </a:lnTo>
                  <a:lnTo>
                    <a:pt x="842985" y="1411591"/>
                  </a:lnTo>
                  <a:lnTo>
                    <a:pt x="845834" y="1417882"/>
                  </a:lnTo>
                  <a:lnTo>
                    <a:pt x="848050" y="1423858"/>
                  </a:lnTo>
                  <a:lnTo>
                    <a:pt x="849950" y="1430149"/>
                  </a:lnTo>
                  <a:lnTo>
                    <a:pt x="850583" y="1437069"/>
                  </a:lnTo>
                  <a:lnTo>
                    <a:pt x="850900" y="1443989"/>
                  </a:lnTo>
                  <a:lnTo>
                    <a:pt x="850583" y="1450594"/>
                  </a:lnTo>
                  <a:lnTo>
                    <a:pt x="849950" y="1457514"/>
                  </a:lnTo>
                  <a:lnTo>
                    <a:pt x="848050" y="1463805"/>
                  </a:lnTo>
                  <a:lnTo>
                    <a:pt x="845834" y="1470095"/>
                  </a:lnTo>
                  <a:lnTo>
                    <a:pt x="842985" y="1476072"/>
                  </a:lnTo>
                  <a:lnTo>
                    <a:pt x="839503" y="1481419"/>
                  </a:lnTo>
                  <a:lnTo>
                    <a:pt x="835703" y="1486766"/>
                  </a:lnTo>
                  <a:lnTo>
                    <a:pt x="831271" y="1491484"/>
                  </a:lnTo>
                  <a:lnTo>
                    <a:pt x="826522" y="1495888"/>
                  </a:lnTo>
                  <a:lnTo>
                    <a:pt x="821457" y="1499662"/>
                  </a:lnTo>
                  <a:lnTo>
                    <a:pt x="815442" y="1503122"/>
                  </a:lnTo>
                  <a:lnTo>
                    <a:pt x="809743" y="1505953"/>
                  </a:lnTo>
                  <a:lnTo>
                    <a:pt x="803411" y="1508155"/>
                  </a:lnTo>
                  <a:lnTo>
                    <a:pt x="796763" y="1509728"/>
                  </a:lnTo>
                  <a:lnTo>
                    <a:pt x="790431" y="1510986"/>
                  </a:lnTo>
                  <a:lnTo>
                    <a:pt x="783466" y="1511300"/>
                  </a:lnTo>
                  <a:lnTo>
                    <a:pt x="477325" y="1511300"/>
                  </a:lnTo>
                  <a:lnTo>
                    <a:pt x="470360" y="1510986"/>
                  </a:lnTo>
                  <a:lnTo>
                    <a:pt x="464028" y="1509728"/>
                  </a:lnTo>
                  <a:lnTo>
                    <a:pt x="457063" y="1508155"/>
                  </a:lnTo>
                  <a:lnTo>
                    <a:pt x="451048" y="1505953"/>
                  </a:lnTo>
                  <a:lnTo>
                    <a:pt x="445349" y="1503122"/>
                  </a:lnTo>
                  <a:lnTo>
                    <a:pt x="439334" y="1499662"/>
                  </a:lnTo>
                  <a:lnTo>
                    <a:pt x="434269" y="1495888"/>
                  </a:lnTo>
                  <a:lnTo>
                    <a:pt x="429520" y="1491484"/>
                  </a:lnTo>
                  <a:lnTo>
                    <a:pt x="425088" y="1486766"/>
                  </a:lnTo>
                  <a:lnTo>
                    <a:pt x="421289" y="1481419"/>
                  </a:lnTo>
                  <a:lnTo>
                    <a:pt x="417806" y="1476072"/>
                  </a:lnTo>
                  <a:lnTo>
                    <a:pt x="414957" y="1470095"/>
                  </a:lnTo>
                  <a:lnTo>
                    <a:pt x="412741" y="1463805"/>
                  </a:lnTo>
                  <a:lnTo>
                    <a:pt x="410841" y="1457514"/>
                  </a:lnTo>
                  <a:lnTo>
                    <a:pt x="409575" y="1450594"/>
                  </a:lnTo>
                  <a:lnTo>
                    <a:pt x="409575" y="1443989"/>
                  </a:lnTo>
                  <a:lnTo>
                    <a:pt x="409575" y="1437069"/>
                  </a:lnTo>
                  <a:lnTo>
                    <a:pt x="410841" y="1430149"/>
                  </a:lnTo>
                  <a:lnTo>
                    <a:pt x="412741" y="1423858"/>
                  </a:lnTo>
                  <a:lnTo>
                    <a:pt x="414957" y="1417882"/>
                  </a:lnTo>
                  <a:lnTo>
                    <a:pt x="417806" y="1411591"/>
                  </a:lnTo>
                  <a:lnTo>
                    <a:pt x="421289" y="1405929"/>
                  </a:lnTo>
                  <a:lnTo>
                    <a:pt x="425088" y="1401211"/>
                  </a:lnTo>
                  <a:lnTo>
                    <a:pt x="429520" y="1396178"/>
                  </a:lnTo>
                  <a:lnTo>
                    <a:pt x="434269" y="1392089"/>
                  </a:lnTo>
                  <a:lnTo>
                    <a:pt x="439334" y="1387686"/>
                  </a:lnTo>
                  <a:lnTo>
                    <a:pt x="445349" y="1384226"/>
                  </a:lnTo>
                  <a:lnTo>
                    <a:pt x="451048" y="1381709"/>
                  </a:lnTo>
                  <a:lnTo>
                    <a:pt x="457063" y="1379508"/>
                  </a:lnTo>
                  <a:lnTo>
                    <a:pt x="464028" y="1377935"/>
                  </a:lnTo>
                  <a:lnTo>
                    <a:pt x="470360" y="1376677"/>
                  </a:lnTo>
                  <a:lnTo>
                    <a:pt x="477325" y="1376362"/>
                  </a:lnTo>
                  <a:close/>
                  <a:moveTo>
                    <a:pt x="1305682" y="909637"/>
                  </a:moveTo>
                  <a:lnTo>
                    <a:pt x="1307590" y="922668"/>
                  </a:lnTo>
                  <a:lnTo>
                    <a:pt x="1310451" y="941103"/>
                  </a:lnTo>
                  <a:lnTo>
                    <a:pt x="1314901" y="964305"/>
                  </a:lnTo>
                  <a:lnTo>
                    <a:pt x="1319987" y="991956"/>
                  </a:lnTo>
                  <a:lnTo>
                    <a:pt x="1333021" y="1054252"/>
                  </a:lnTo>
                  <a:lnTo>
                    <a:pt x="1347644" y="1121315"/>
                  </a:lnTo>
                  <a:lnTo>
                    <a:pt x="1374665" y="1241138"/>
                  </a:lnTo>
                  <a:lnTo>
                    <a:pt x="1386427" y="1293898"/>
                  </a:lnTo>
                  <a:lnTo>
                    <a:pt x="1430933" y="1032957"/>
                  </a:lnTo>
                  <a:lnTo>
                    <a:pt x="1404865" y="971297"/>
                  </a:lnTo>
                  <a:lnTo>
                    <a:pt x="1447781" y="930614"/>
                  </a:lnTo>
                  <a:lnTo>
                    <a:pt x="1461133" y="930614"/>
                  </a:lnTo>
                  <a:lnTo>
                    <a:pt x="1463994" y="930614"/>
                  </a:lnTo>
                  <a:lnTo>
                    <a:pt x="1477663" y="930614"/>
                  </a:lnTo>
                  <a:lnTo>
                    <a:pt x="1520897" y="971297"/>
                  </a:lnTo>
                  <a:lnTo>
                    <a:pt x="1506909" y="1001809"/>
                  </a:lnTo>
                  <a:lnTo>
                    <a:pt x="1498326" y="1023422"/>
                  </a:lnTo>
                  <a:lnTo>
                    <a:pt x="1495147" y="1030096"/>
                  </a:lnTo>
                  <a:lnTo>
                    <a:pt x="1494512" y="1032957"/>
                  </a:lnTo>
                  <a:lnTo>
                    <a:pt x="1496419" y="1044399"/>
                  </a:lnTo>
                  <a:lnTo>
                    <a:pt x="1501823" y="1073957"/>
                  </a:lnTo>
                  <a:lnTo>
                    <a:pt x="1517082" y="1163904"/>
                  </a:lnTo>
                  <a:lnTo>
                    <a:pt x="1538699" y="1293898"/>
                  </a:lnTo>
                  <a:lnTo>
                    <a:pt x="1551097" y="1241138"/>
                  </a:lnTo>
                  <a:lnTo>
                    <a:pt x="1577482" y="1121315"/>
                  </a:lnTo>
                  <a:lnTo>
                    <a:pt x="1592105" y="1054252"/>
                  </a:lnTo>
                  <a:lnTo>
                    <a:pt x="1605139" y="991956"/>
                  </a:lnTo>
                  <a:lnTo>
                    <a:pt x="1610543" y="964305"/>
                  </a:lnTo>
                  <a:lnTo>
                    <a:pt x="1614676" y="941103"/>
                  </a:lnTo>
                  <a:lnTo>
                    <a:pt x="1618172" y="922668"/>
                  </a:lnTo>
                  <a:lnTo>
                    <a:pt x="1619762" y="909637"/>
                  </a:lnTo>
                  <a:lnTo>
                    <a:pt x="1622623" y="910273"/>
                  </a:lnTo>
                  <a:lnTo>
                    <a:pt x="1627074" y="911544"/>
                  </a:lnTo>
                  <a:lnTo>
                    <a:pt x="1650280" y="918854"/>
                  </a:lnTo>
                  <a:lnTo>
                    <a:pt x="1679844" y="928389"/>
                  </a:lnTo>
                  <a:lnTo>
                    <a:pt x="1713859" y="939831"/>
                  </a:lnTo>
                  <a:lnTo>
                    <a:pt x="1750099" y="952545"/>
                  </a:lnTo>
                  <a:lnTo>
                    <a:pt x="1787928" y="966212"/>
                  </a:lnTo>
                  <a:lnTo>
                    <a:pt x="1806048" y="973522"/>
                  </a:lnTo>
                  <a:lnTo>
                    <a:pt x="1824168" y="980832"/>
                  </a:lnTo>
                  <a:lnTo>
                    <a:pt x="1841334" y="988142"/>
                  </a:lnTo>
                  <a:lnTo>
                    <a:pt x="1857547" y="995452"/>
                  </a:lnTo>
                  <a:lnTo>
                    <a:pt x="1872806" y="1002763"/>
                  </a:lnTo>
                  <a:lnTo>
                    <a:pt x="1886475" y="1009755"/>
                  </a:lnTo>
                  <a:lnTo>
                    <a:pt x="1896966" y="1020561"/>
                  </a:lnTo>
                  <a:lnTo>
                    <a:pt x="1902688" y="1027236"/>
                  </a:lnTo>
                  <a:lnTo>
                    <a:pt x="1908728" y="1034546"/>
                  </a:lnTo>
                  <a:lnTo>
                    <a:pt x="1915086" y="1042810"/>
                  </a:lnTo>
                  <a:lnTo>
                    <a:pt x="1921126" y="1052027"/>
                  </a:lnTo>
                  <a:lnTo>
                    <a:pt x="1927484" y="1062833"/>
                  </a:lnTo>
                  <a:lnTo>
                    <a:pt x="1933842" y="1074593"/>
                  </a:lnTo>
                  <a:lnTo>
                    <a:pt x="1939882" y="1088260"/>
                  </a:lnTo>
                  <a:lnTo>
                    <a:pt x="1945604" y="1103198"/>
                  </a:lnTo>
                  <a:lnTo>
                    <a:pt x="1948147" y="1111780"/>
                  </a:lnTo>
                  <a:lnTo>
                    <a:pt x="1951008" y="1120679"/>
                  </a:lnTo>
                  <a:lnTo>
                    <a:pt x="1953551" y="1129896"/>
                  </a:lnTo>
                  <a:lnTo>
                    <a:pt x="1956412" y="1139431"/>
                  </a:lnTo>
                  <a:lnTo>
                    <a:pt x="1958637" y="1149602"/>
                  </a:lnTo>
                  <a:lnTo>
                    <a:pt x="1960863" y="1160408"/>
                  </a:lnTo>
                  <a:lnTo>
                    <a:pt x="1963088" y="1171532"/>
                  </a:lnTo>
                  <a:lnTo>
                    <a:pt x="1964995" y="1183292"/>
                  </a:lnTo>
                  <a:lnTo>
                    <a:pt x="1966903" y="1195688"/>
                  </a:lnTo>
                  <a:lnTo>
                    <a:pt x="1968492" y="1208719"/>
                  </a:lnTo>
                  <a:lnTo>
                    <a:pt x="1970082" y="1222386"/>
                  </a:lnTo>
                  <a:lnTo>
                    <a:pt x="1971353" y="1236688"/>
                  </a:lnTo>
                  <a:lnTo>
                    <a:pt x="1971989" y="1247177"/>
                  </a:lnTo>
                  <a:lnTo>
                    <a:pt x="1972307" y="1266883"/>
                  </a:lnTo>
                  <a:lnTo>
                    <a:pt x="1973260" y="1326953"/>
                  </a:lnTo>
                  <a:lnTo>
                    <a:pt x="1974850" y="1481738"/>
                  </a:lnTo>
                  <a:lnTo>
                    <a:pt x="1951644" y="1484281"/>
                  </a:lnTo>
                  <a:lnTo>
                    <a:pt x="1929073" y="1487459"/>
                  </a:lnTo>
                  <a:lnTo>
                    <a:pt x="1906503" y="1489684"/>
                  </a:lnTo>
                  <a:lnTo>
                    <a:pt x="1883614" y="1491909"/>
                  </a:lnTo>
                  <a:lnTo>
                    <a:pt x="1836884" y="1495723"/>
                  </a:lnTo>
                  <a:lnTo>
                    <a:pt x="1786974" y="1499537"/>
                  </a:lnTo>
                  <a:lnTo>
                    <a:pt x="1786339" y="1378760"/>
                  </a:lnTo>
                  <a:lnTo>
                    <a:pt x="1786339" y="1291991"/>
                  </a:lnTo>
                  <a:lnTo>
                    <a:pt x="1786021" y="1285953"/>
                  </a:lnTo>
                  <a:lnTo>
                    <a:pt x="1785385" y="1279914"/>
                  </a:lnTo>
                  <a:lnTo>
                    <a:pt x="1784431" y="1268472"/>
                  </a:lnTo>
                  <a:lnTo>
                    <a:pt x="1782524" y="1257665"/>
                  </a:lnTo>
                  <a:lnTo>
                    <a:pt x="1779663" y="1247813"/>
                  </a:lnTo>
                  <a:lnTo>
                    <a:pt x="1776166" y="1238595"/>
                  </a:lnTo>
                  <a:lnTo>
                    <a:pt x="1772351" y="1229696"/>
                  </a:lnTo>
                  <a:lnTo>
                    <a:pt x="1768536" y="1221115"/>
                  </a:lnTo>
                  <a:lnTo>
                    <a:pt x="1764404" y="1213486"/>
                  </a:lnTo>
                  <a:lnTo>
                    <a:pt x="1764404" y="1504622"/>
                  </a:lnTo>
                  <a:lnTo>
                    <a:pt x="1729118" y="1506847"/>
                  </a:lnTo>
                  <a:lnTo>
                    <a:pt x="1692878" y="1508754"/>
                  </a:lnTo>
                  <a:lnTo>
                    <a:pt x="1655366" y="1510343"/>
                  </a:lnTo>
                  <a:lnTo>
                    <a:pt x="1616583" y="1511933"/>
                  </a:lnTo>
                  <a:lnTo>
                    <a:pt x="1577800" y="1512886"/>
                  </a:lnTo>
                  <a:lnTo>
                    <a:pt x="1538699" y="1513840"/>
                  </a:lnTo>
                  <a:lnTo>
                    <a:pt x="1500552" y="1514157"/>
                  </a:lnTo>
                  <a:lnTo>
                    <a:pt x="1462722" y="1514475"/>
                  </a:lnTo>
                  <a:lnTo>
                    <a:pt x="1424575" y="1514157"/>
                  </a:lnTo>
                  <a:lnTo>
                    <a:pt x="1386110" y="1513840"/>
                  </a:lnTo>
                  <a:lnTo>
                    <a:pt x="1346691" y="1512886"/>
                  </a:lnTo>
                  <a:lnTo>
                    <a:pt x="1307590" y="1511933"/>
                  </a:lnTo>
                  <a:lnTo>
                    <a:pt x="1268489" y="1510343"/>
                  </a:lnTo>
                  <a:lnTo>
                    <a:pt x="1230659" y="1508754"/>
                  </a:lnTo>
                  <a:lnTo>
                    <a:pt x="1193783" y="1506847"/>
                  </a:lnTo>
                  <a:lnTo>
                    <a:pt x="1158815" y="1504622"/>
                  </a:lnTo>
                  <a:lnTo>
                    <a:pt x="1158815" y="1213486"/>
                  </a:lnTo>
                  <a:lnTo>
                    <a:pt x="1155000" y="1222068"/>
                  </a:lnTo>
                  <a:lnTo>
                    <a:pt x="1150867" y="1230967"/>
                  </a:lnTo>
                  <a:lnTo>
                    <a:pt x="1146735" y="1240185"/>
                  </a:lnTo>
                  <a:lnTo>
                    <a:pt x="1142284" y="1250037"/>
                  </a:lnTo>
                  <a:lnTo>
                    <a:pt x="1138469" y="1260208"/>
                  </a:lnTo>
                  <a:lnTo>
                    <a:pt x="1137198" y="1265611"/>
                  </a:lnTo>
                  <a:lnTo>
                    <a:pt x="1135608" y="1271014"/>
                  </a:lnTo>
                  <a:lnTo>
                    <a:pt x="1134337" y="1276735"/>
                  </a:lnTo>
                  <a:lnTo>
                    <a:pt x="1133701" y="1282774"/>
                  </a:lnTo>
                  <a:lnTo>
                    <a:pt x="1133065" y="1289131"/>
                  </a:lnTo>
                  <a:lnTo>
                    <a:pt x="1132747" y="1295170"/>
                  </a:lnTo>
                  <a:lnTo>
                    <a:pt x="1132429" y="1381303"/>
                  </a:lnTo>
                  <a:lnTo>
                    <a:pt x="1131794" y="1502715"/>
                  </a:lnTo>
                  <a:lnTo>
                    <a:pt x="1106680" y="1500808"/>
                  </a:lnTo>
                  <a:lnTo>
                    <a:pt x="1083156" y="1498584"/>
                  </a:lnTo>
                  <a:lnTo>
                    <a:pt x="1060585" y="1495723"/>
                  </a:lnTo>
                  <a:lnTo>
                    <a:pt x="1038651" y="1493180"/>
                  </a:lnTo>
                  <a:lnTo>
                    <a:pt x="995417" y="1487777"/>
                  </a:lnTo>
                  <a:lnTo>
                    <a:pt x="950912" y="1481738"/>
                  </a:lnTo>
                  <a:lnTo>
                    <a:pt x="952183" y="1326953"/>
                  </a:lnTo>
                  <a:lnTo>
                    <a:pt x="952819" y="1266883"/>
                  </a:lnTo>
                  <a:lnTo>
                    <a:pt x="953455" y="1247177"/>
                  </a:lnTo>
                  <a:lnTo>
                    <a:pt x="954091" y="1236688"/>
                  </a:lnTo>
                  <a:lnTo>
                    <a:pt x="955044" y="1222386"/>
                  </a:lnTo>
                  <a:lnTo>
                    <a:pt x="956634" y="1208719"/>
                  </a:lnTo>
                  <a:lnTo>
                    <a:pt x="958223" y="1195688"/>
                  </a:lnTo>
                  <a:lnTo>
                    <a:pt x="960131" y="1183292"/>
                  </a:lnTo>
                  <a:lnTo>
                    <a:pt x="962038" y="1171532"/>
                  </a:lnTo>
                  <a:lnTo>
                    <a:pt x="964263" y="1160408"/>
                  </a:lnTo>
                  <a:lnTo>
                    <a:pt x="966489" y="1149602"/>
                  </a:lnTo>
                  <a:lnTo>
                    <a:pt x="969032" y="1139431"/>
                  </a:lnTo>
                  <a:lnTo>
                    <a:pt x="971575" y="1129896"/>
                  </a:lnTo>
                  <a:lnTo>
                    <a:pt x="974118" y="1120679"/>
                  </a:lnTo>
                  <a:lnTo>
                    <a:pt x="976979" y="1111780"/>
                  </a:lnTo>
                  <a:lnTo>
                    <a:pt x="979522" y="1103198"/>
                  </a:lnTo>
                  <a:lnTo>
                    <a:pt x="985244" y="1088260"/>
                  </a:lnTo>
                  <a:lnTo>
                    <a:pt x="991602" y="1074593"/>
                  </a:lnTo>
                  <a:lnTo>
                    <a:pt x="997960" y="1062833"/>
                  </a:lnTo>
                  <a:lnTo>
                    <a:pt x="1004000" y="1052027"/>
                  </a:lnTo>
                  <a:lnTo>
                    <a:pt x="1010358" y="1042810"/>
                  </a:lnTo>
                  <a:lnTo>
                    <a:pt x="1016398" y="1034546"/>
                  </a:lnTo>
                  <a:lnTo>
                    <a:pt x="1022438" y="1027236"/>
                  </a:lnTo>
                  <a:lnTo>
                    <a:pt x="1028160" y="1020561"/>
                  </a:lnTo>
                  <a:lnTo>
                    <a:pt x="1038651" y="1009755"/>
                  </a:lnTo>
                  <a:lnTo>
                    <a:pt x="1052320" y="1002763"/>
                  </a:lnTo>
                  <a:lnTo>
                    <a:pt x="1067261" y="995452"/>
                  </a:lnTo>
                  <a:lnTo>
                    <a:pt x="1083792" y="988142"/>
                  </a:lnTo>
                  <a:lnTo>
                    <a:pt x="1100958" y="980832"/>
                  </a:lnTo>
                  <a:lnTo>
                    <a:pt x="1119078" y="973522"/>
                  </a:lnTo>
                  <a:lnTo>
                    <a:pt x="1137516" y="966212"/>
                  </a:lnTo>
                  <a:lnTo>
                    <a:pt x="1174709" y="952545"/>
                  </a:lnTo>
                  <a:lnTo>
                    <a:pt x="1211268" y="939831"/>
                  </a:lnTo>
                  <a:lnTo>
                    <a:pt x="1245282" y="928389"/>
                  </a:lnTo>
                  <a:lnTo>
                    <a:pt x="1274847" y="918854"/>
                  </a:lnTo>
                  <a:lnTo>
                    <a:pt x="1298371" y="911544"/>
                  </a:lnTo>
                  <a:lnTo>
                    <a:pt x="1302821" y="910273"/>
                  </a:lnTo>
                  <a:lnTo>
                    <a:pt x="1305682" y="909637"/>
                  </a:lnTo>
                  <a:close/>
                  <a:moveTo>
                    <a:pt x="1453656" y="261937"/>
                  </a:moveTo>
                  <a:lnTo>
                    <a:pt x="1465744" y="261937"/>
                  </a:lnTo>
                  <a:lnTo>
                    <a:pt x="1477831" y="261937"/>
                  </a:lnTo>
                  <a:lnTo>
                    <a:pt x="1489600" y="263208"/>
                  </a:lnTo>
                  <a:lnTo>
                    <a:pt x="1501052" y="264798"/>
                  </a:lnTo>
                  <a:lnTo>
                    <a:pt x="1512185" y="267022"/>
                  </a:lnTo>
                  <a:lnTo>
                    <a:pt x="1523318" y="269565"/>
                  </a:lnTo>
                  <a:lnTo>
                    <a:pt x="1534133" y="273061"/>
                  </a:lnTo>
                  <a:lnTo>
                    <a:pt x="1544311" y="276875"/>
                  </a:lnTo>
                  <a:lnTo>
                    <a:pt x="1554490" y="281643"/>
                  </a:lnTo>
                  <a:lnTo>
                    <a:pt x="1564033" y="286410"/>
                  </a:lnTo>
                  <a:lnTo>
                    <a:pt x="1573575" y="291813"/>
                  </a:lnTo>
                  <a:lnTo>
                    <a:pt x="1582800" y="298170"/>
                  </a:lnTo>
                  <a:lnTo>
                    <a:pt x="1591388" y="304526"/>
                  </a:lnTo>
                  <a:lnTo>
                    <a:pt x="1599977" y="311519"/>
                  </a:lnTo>
                  <a:lnTo>
                    <a:pt x="1607929" y="319147"/>
                  </a:lnTo>
                  <a:lnTo>
                    <a:pt x="1615563" y="326775"/>
                  </a:lnTo>
                  <a:lnTo>
                    <a:pt x="1623197" y="335038"/>
                  </a:lnTo>
                  <a:lnTo>
                    <a:pt x="1630195" y="343937"/>
                  </a:lnTo>
                  <a:lnTo>
                    <a:pt x="1637193" y="352837"/>
                  </a:lnTo>
                  <a:lnTo>
                    <a:pt x="1643237" y="362372"/>
                  </a:lnTo>
                  <a:lnTo>
                    <a:pt x="1649280" y="372224"/>
                  </a:lnTo>
                  <a:lnTo>
                    <a:pt x="1654688" y="382713"/>
                  </a:lnTo>
                  <a:lnTo>
                    <a:pt x="1660095" y="392883"/>
                  </a:lnTo>
                  <a:lnTo>
                    <a:pt x="1664867" y="404007"/>
                  </a:lnTo>
                  <a:lnTo>
                    <a:pt x="1669320" y="415131"/>
                  </a:lnTo>
                  <a:lnTo>
                    <a:pt x="1673137" y="426573"/>
                  </a:lnTo>
                  <a:lnTo>
                    <a:pt x="1676636" y="438333"/>
                  </a:lnTo>
                  <a:lnTo>
                    <a:pt x="1679817" y="450411"/>
                  </a:lnTo>
                  <a:lnTo>
                    <a:pt x="1682361" y="462806"/>
                  </a:lnTo>
                  <a:lnTo>
                    <a:pt x="1684588" y="474884"/>
                  </a:lnTo>
                  <a:lnTo>
                    <a:pt x="1686497" y="487915"/>
                  </a:lnTo>
                  <a:lnTo>
                    <a:pt x="1687769" y="500628"/>
                  </a:lnTo>
                  <a:lnTo>
                    <a:pt x="1688405" y="513659"/>
                  </a:lnTo>
                  <a:lnTo>
                    <a:pt x="1694767" y="516202"/>
                  </a:lnTo>
                  <a:lnTo>
                    <a:pt x="1700492" y="519698"/>
                  </a:lnTo>
                  <a:lnTo>
                    <a:pt x="1702719" y="521605"/>
                  </a:lnTo>
                  <a:lnTo>
                    <a:pt x="1705264" y="523512"/>
                  </a:lnTo>
                  <a:lnTo>
                    <a:pt x="1707808" y="525736"/>
                  </a:lnTo>
                  <a:lnTo>
                    <a:pt x="1709717" y="528279"/>
                  </a:lnTo>
                  <a:lnTo>
                    <a:pt x="1711625" y="531140"/>
                  </a:lnTo>
                  <a:lnTo>
                    <a:pt x="1713534" y="534000"/>
                  </a:lnTo>
                  <a:lnTo>
                    <a:pt x="1714806" y="536860"/>
                  </a:lnTo>
                  <a:lnTo>
                    <a:pt x="1716397" y="540357"/>
                  </a:lnTo>
                  <a:lnTo>
                    <a:pt x="1717669" y="543853"/>
                  </a:lnTo>
                  <a:lnTo>
                    <a:pt x="1718623" y="547667"/>
                  </a:lnTo>
                  <a:lnTo>
                    <a:pt x="1719578" y="551799"/>
                  </a:lnTo>
                  <a:lnTo>
                    <a:pt x="1719896" y="556248"/>
                  </a:lnTo>
                  <a:lnTo>
                    <a:pt x="1720850" y="562923"/>
                  </a:lnTo>
                  <a:lnTo>
                    <a:pt x="1720850" y="570233"/>
                  </a:lnTo>
                  <a:lnTo>
                    <a:pt x="1719896" y="577543"/>
                  </a:lnTo>
                  <a:lnTo>
                    <a:pt x="1719260" y="585171"/>
                  </a:lnTo>
                  <a:lnTo>
                    <a:pt x="1717669" y="592481"/>
                  </a:lnTo>
                  <a:lnTo>
                    <a:pt x="1715442" y="599791"/>
                  </a:lnTo>
                  <a:lnTo>
                    <a:pt x="1712898" y="607101"/>
                  </a:lnTo>
                  <a:lnTo>
                    <a:pt x="1710035" y="614411"/>
                  </a:lnTo>
                  <a:lnTo>
                    <a:pt x="1706854" y="620768"/>
                  </a:lnTo>
                  <a:lnTo>
                    <a:pt x="1703037" y="627442"/>
                  </a:lnTo>
                  <a:lnTo>
                    <a:pt x="1699220" y="633481"/>
                  </a:lnTo>
                  <a:lnTo>
                    <a:pt x="1694767" y="639202"/>
                  </a:lnTo>
                  <a:lnTo>
                    <a:pt x="1689996" y="644287"/>
                  </a:lnTo>
                  <a:lnTo>
                    <a:pt x="1684588" y="648419"/>
                  </a:lnTo>
                  <a:lnTo>
                    <a:pt x="1679181" y="652233"/>
                  </a:lnTo>
                  <a:lnTo>
                    <a:pt x="1673455" y="655411"/>
                  </a:lnTo>
                  <a:lnTo>
                    <a:pt x="1670910" y="665900"/>
                  </a:lnTo>
                  <a:lnTo>
                    <a:pt x="1667729" y="676388"/>
                  </a:lnTo>
                  <a:lnTo>
                    <a:pt x="1664867" y="687194"/>
                  </a:lnTo>
                  <a:lnTo>
                    <a:pt x="1661050" y="697365"/>
                  </a:lnTo>
                  <a:lnTo>
                    <a:pt x="1657551" y="707853"/>
                  </a:lnTo>
                  <a:lnTo>
                    <a:pt x="1653097" y="717706"/>
                  </a:lnTo>
                  <a:lnTo>
                    <a:pt x="1648962" y="727559"/>
                  </a:lnTo>
                  <a:lnTo>
                    <a:pt x="1644827" y="737094"/>
                  </a:lnTo>
                  <a:lnTo>
                    <a:pt x="1640056" y="746947"/>
                  </a:lnTo>
                  <a:lnTo>
                    <a:pt x="1635284" y="756481"/>
                  </a:lnTo>
                  <a:lnTo>
                    <a:pt x="1629877" y="765699"/>
                  </a:lnTo>
                  <a:lnTo>
                    <a:pt x="1624469" y="774280"/>
                  </a:lnTo>
                  <a:lnTo>
                    <a:pt x="1618744" y="782861"/>
                  </a:lnTo>
                  <a:lnTo>
                    <a:pt x="1613018" y="791125"/>
                  </a:lnTo>
                  <a:lnTo>
                    <a:pt x="1606975" y="799389"/>
                  </a:lnTo>
                  <a:lnTo>
                    <a:pt x="1600613" y="807016"/>
                  </a:lnTo>
                  <a:lnTo>
                    <a:pt x="1593933" y="814327"/>
                  </a:lnTo>
                  <a:lnTo>
                    <a:pt x="1587253" y="821637"/>
                  </a:lnTo>
                  <a:lnTo>
                    <a:pt x="1579937" y="827993"/>
                  </a:lnTo>
                  <a:lnTo>
                    <a:pt x="1572621" y="834032"/>
                  </a:lnTo>
                  <a:lnTo>
                    <a:pt x="1564987" y="840389"/>
                  </a:lnTo>
                  <a:lnTo>
                    <a:pt x="1557353" y="845474"/>
                  </a:lnTo>
                  <a:lnTo>
                    <a:pt x="1549401" y="850559"/>
                  </a:lnTo>
                  <a:lnTo>
                    <a:pt x="1540812" y="855327"/>
                  </a:lnTo>
                  <a:lnTo>
                    <a:pt x="1532542" y="859141"/>
                  </a:lnTo>
                  <a:lnTo>
                    <a:pt x="1523636" y="862955"/>
                  </a:lnTo>
                  <a:lnTo>
                    <a:pt x="1514411" y="865815"/>
                  </a:lnTo>
                  <a:lnTo>
                    <a:pt x="1505187" y="868040"/>
                  </a:lnTo>
                  <a:lnTo>
                    <a:pt x="1495644" y="870583"/>
                  </a:lnTo>
                  <a:lnTo>
                    <a:pt x="1486101" y="872172"/>
                  </a:lnTo>
                  <a:lnTo>
                    <a:pt x="1475923" y="872807"/>
                  </a:lnTo>
                  <a:lnTo>
                    <a:pt x="1465744" y="873125"/>
                  </a:lnTo>
                  <a:lnTo>
                    <a:pt x="1455565" y="872807"/>
                  </a:lnTo>
                  <a:lnTo>
                    <a:pt x="1445386" y="872172"/>
                  </a:lnTo>
                  <a:lnTo>
                    <a:pt x="1435525" y="870583"/>
                  </a:lnTo>
                  <a:lnTo>
                    <a:pt x="1426301" y="868676"/>
                  </a:lnTo>
                  <a:lnTo>
                    <a:pt x="1417076" y="865815"/>
                  </a:lnTo>
                  <a:lnTo>
                    <a:pt x="1407852" y="862955"/>
                  </a:lnTo>
                  <a:lnTo>
                    <a:pt x="1399263" y="859459"/>
                  </a:lnTo>
                  <a:lnTo>
                    <a:pt x="1390675" y="855327"/>
                  </a:lnTo>
                  <a:lnTo>
                    <a:pt x="1382405" y="850559"/>
                  </a:lnTo>
                  <a:lnTo>
                    <a:pt x="1374771" y="846110"/>
                  </a:lnTo>
                  <a:lnTo>
                    <a:pt x="1366500" y="840707"/>
                  </a:lnTo>
                  <a:lnTo>
                    <a:pt x="1359184" y="834350"/>
                  </a:lnTo>
                  <a:lnTo>
                    <a:pt x="1351868" y="828311"/>
                  </a:lnTo>
                  <a:lnTo>
                    <a:pt x="1344871" y="821955"/>
                  </a:lnTo>
                  <a:lnTo>
                    <a:pt x="1337873" y="814962"/>
                  </a:lnTo>
                  <a:lnTo>
                    <a:pt x="1331193" y="807652"/>
                  </a:lnTo>
                  <a:lnTo>
                    <a:pt x="1325149" y="800024"/>
                  </a:lnTo>
                  <a:lnTo>
                    <a:pt x="1319105" y="792078"/>
                  </a:lnTo>
                  <a:lnTo>
                    <a:pt x="1313062" y="783815"/>
                  </a:lnTo>
                  <a:lnTo>
                    <a:pt x="1307654" y="775233"/>
                  </a:lnTo>
                  <a:lnTo>
                    <a:pt x="1302247" y="766334"/>
                  </a:lnTo>
                  <a:lnTo>
                    <a:pt x="1296840" y="757435"/>
                  </a:lnTo>
                  <a:lnTo>
                    <a:pt x="1291750" y="748218"/>
                  </a:lnTo>
                  <a:lnTo>
                    <a:pt x="1287297" y="738683"/>
                  </a:lnTo>
                  <a:lnTo>
                    <a:pt x="1283162" y="729148"/>
                  </a:lnTo>
                  <a:lnTo>
                    <a:pt x="1278709" y="719295"/>
                  </a:lnTo>
                  <a:lnTo>
                    <a:pt x="1274573" y="709443"/>
                  </a:lnTo>
                  <a:lnTo>
                    <a:pt x="1270756" y="698954"/>
                  </a:lnTo>
                  <a:lnTo>
                    <a:pt x="1267257" y="688466"/>
                  </a:lnTo>
                  <a:lnTo>
                    <a:pt x="1264395" y="678295"/>
                  </a:lnTo>
                  <a:lnTo>
                    <a:pt x="1261214" y="667807"/>
                  </a:lnTo>
                  <a:lnTo>
                    <a:pt x="1258033" y="657318"/>
                  </a:lnTo>
                  <a:lnTo>
                    <a:pt x="1255170" y="656047"/>
                  </a:lnTo>
                  <a:lnTo>
                    <a:pt x="1251989" y="654776"/>
                  </a:lnTo>
                  <a:lnTo>
                    <a:pt x="1248808" y="653504"/>
                  </a:lnTo>
                  <a:lnTo>
                    <a:pt x="1245946" y="651915"/>
                  </a:lnTo>
                  <a:lnTo>
                    <a:pt x="1240220" y="647783"/>
                  </a:lnTo>
                  <a:lnTo>
                    <a:pt x="1234812" y="642698"/>
                  </a:lnTo>
                  <a:lnTo>
                    <a:pt x="1229723" y="637295"/>
                  </a:lnTo>
                  <a:lnTo>
                    <a:pt x="1225270" y="631256"/>
                  </a:lnTo>
                  <a:lnTo>
                    <a:pt x="1220817" y="624582"/>
                  </a:lnTo>
                  <a:lnTo>
                    <a:pt x="1217000" y="617907"/>
                  </a:lnTo>
                  <a:lnTo>
                    <a:pt x="1214137" y="609962"/>
                  </a:lnTo>
                  <a:lnTo>
                    <a:pt x="1210956" y="602334"/>
                  </a:lnTo>
                  <a:lnTo>
                    <a:pt x="1208729" y="594706"/>
                  </a:lnTo>
                  <a:lnTo>
                    <a:pt x="1207139" y="587078"/>
                  </a:lnTo>
                  <a:lnTo>
                    <a:pt x="1205548" y="579132"/>
                  </a:lnTo>
                  <a:lnTo>
                    <a:pt x="1205230" y="571186"/>
                  </a:lnTo>
                  <a:lnTo>
                    <a:pt x="1204912" y="563558"/>
                  </a:lnTo>
                  <a:lnTo>
                    <a:pt x="1205548" y="556248"/>
                  </a:lnTo>
                  <a:lnTo>
                    <a:pt x="1206503" y="551481"/>
                  </a:lnTo>
                  <a:lnTo>
                    <a:pt x="1207139" y="547031"/>
                  </a:lnTo>
                  <a:lnTo>
                    <a:pt x="1208411" y="542581"/>
                  </a:lnTo>
                  <a:lnTo>
                    <a:pt x="1209684" y="538767"/>
                  </a:lnTo>
                  <a:lnTo>
                    <a:pt x="1211274" y="534954"/>
                  </a:lnTo>
                  <a:lnTo>
                    <a:pt x="1213183" y="532093"/>
                  </a:lnTo>
                  <a:lnTo>
                    <a:pt x="1215727" y="528915"/>
                  </a:lnTo>
                  <a:lnTo>
                    <a:pt x="1217954" y="525736"/>
                  </a:lnTo>
                  <a:lnTo>
                    <a:pt x="1220180" y="523512"/>
                  </a:lnTo>
                  <a:lnTo>
                    <a:pt x="1222725" y="521287"/>
                  </a:lnTo>
                  <a:lnTo>
                    <a:pt x="1225906" y="519062"/>
                  </a:lnTo>
                  <a:lnTo>
                    <a:pt x="1229087" y="517155"/>
                  </a:lnTo>
                  <a:lnTo>
                    <a:pt x="1232586" y="515566"/>
                  </a:lnTo>
                  <a:lnTo>
                    <a:pt x="1235449" y="513977"/>
                  </a:lnTo>
                  <a:lnTo>
                    <a:pt x="1239266" y="512705"/>
                  </a:lnTo>
                  <a:lnTo>
                    <a:pt x="1242765" y="511752"/>
                  </a:lnTo>
                  <a:lnTo>
                    <a:pt x="1244037" y="498721"/>
                  </a:lnTo>
                  <a:lnTo>
                    <a:pt x="1244991" y="486008"/>
                  </a:lnTo>
                  <a:lnTo>
                    <a:pt x="1246900" y="473294"/>
                  </a:lnTo>
                  <a:lnTo>
                    <a:pt x="1249445" y="461217"/>
                  </a:lnTo>
                  <a:lnTo>
                    <a:pt x="1251989" y="448821"/>
                  </a:lnTo>
                  <a:lnTo>
                    <a:pt x="1255170" y="437062"/>
                  </a:lnTo>
                  <a:lnTo>
                    <a:pt x="1258987" y="425302"/>
                  </a:lnTo>
                  <a:lnTo>
                    <a:pt x="1262804" y="413542"/>
                  </a:lnTo>
                  <a:lnTo>
                    <a:pt x="1266939" y="402736"/>
                  </a:lnTo>
                  <a:lnTo>
                    <a:pt x="1272029" y="391930"/>
                  </a:lnTo>
                  <a:lnTo>
                    <a:pt x="1276800" y="381441"/>
                  </a:lnTo>
                  <a:lnTo>
                    <a:pt x="1282526" y="371271"/>
                  </a:lnTo>
                  <a:lnTo>
                    <a:pt x="1288251" y="361736"/>
                  </a:lnTo>
                  <a:lnTo>
                    <a:pt x="1294931" y="351883"/>
                  </a:lnTo>
                  <a:lnTo>
                    <a:pt x="1301293" y="343302"/>
                  </a:lnTo>
                  <a:lnTo>
                    <a:pt x="1308609" y="334402"/>
                  </a:lnTo>
                  <a:lnTo>
                    <a:pt x="1315925" y="326457"/>
                  </a:lnTo>
                  <a:lnTo>
                    <a:pt x="1323559" y="318193"/>
                  </a:lnTo>
                  <a:lnTo>
                    <a:pt x="1332147" y="311201"/>
                  </a:lnTo>
                  <a:lnTo>
                    <a:pt x="1340417" y="304209"/>
                  </a:lnTo>
                  <a:lnTo>
                    <a:pt x="1349324" y="297534"/>
                  </a:lnTo>
                  <a:lnTo>
                    <a:pt x="1358230" y="291813"/>
                  </a:lnTo>
                  <a:lnTo>
                    <a:pt x="1367773" y="286092"/>
                  </a:lnTo>
                  <a:lnTo>
                    <a:pt x="1377315" y="281325"/>
                  </a:lnTo>
                  <a:lnTo>
                    <a:pt x="1387176" y="276875"/>
                  </a:lnTo>
                  <a:lnTo>
                    <a:pt x="1397673" y="273061"/>
                  </a:lnTo>
                  <a:lnTo>
                    <a:pt x="1408488" y="269565"/>
                  </a:lnTo>
                  <a:lnTo>
                    <a:pt x="1419303" y="267022"/>
                  </a:lnTo>
                  <a:lnTo>
                    <a:pt x="1430436" y="264798"/>
                  </a:lnTo>
                  <a:lnTo>
                    <a:pt x="1442205" y="263208"/>
                  </a:lnTo>
                  <a:lnTo>
                    <a:pt x="1453656" y="261937"/>
                  </a:lnTo>
                  <a:close/>
                  <a:moveTo>
                    <a:pt x="767182" y="119062"/>
                  </a:moveTo>
                  <a:lnTo>
                    <a:pt x="746542" y="795338"/>
                  </a:lnTo>
                  <a:lnTo>
                    <a:pt x="119396" y="795338"/>
                  </a:lnTo>
                  <a:lnTo>
                    <a:pt x="119396" y="3073718"/>
                  </a:lnTo>
                  <a:lnTo>
                    <a:pt x="119396" y="3077210"/>
                  </a:lnTo>
                  <a:lnTo>
                    <a:pt x="119713" y="3080068"/>
                  </a:lnTo>
                  <a:lnTo>
                    <a:pt x="120666" y="3083560"/>
                  </a:lnTo>
                  <a:lnTo>
                    <a:pt x="121619" y="3086100"/>
                  </a:lnTo>
                  <a:lnTo>
                    <a:pt x="123206" y="3089275"/>
                  </a:lnTo>
                  <a:lnTo>
                    <a:pt x="124794" y="3092133"/>
                  </a:lnTo>
                  <a:lnTo>
                    <a:pt x="126699" y="3094673"/>
                  </a:lnTo>
                  <a:lnTo>
                    <a:pt x="128922" y="3096895"/>
                  </a:lnTo>
                  <a:lnTo>
                    <a:pt x="131780" y="3099118"/>
                  </a:lnTo>
                  <a:lnTo>
                    <a:pt x="134003" y="3101023"/>
                  </a:lnTo>
                  <a:lnTo>
                    <a:pt x="136543" y="3102610"/>
                  </a:lnTo>
                  <a:lnTo>
                    <a:pt x="139718" y="3104198"/>
                  </a:lnTo>
                  <a:lnTo>
                    <a:pt x="142894" y="3105468"/>
                  </a:lnTo>
                  <a:lnTo>
                    <a:pt x="145752" y="3106103"/>
                  </a:lnTo>
                  <a:lnTo>
                    <a:pt x="149245" y="3106420"/>
                  </a:lnTo>
                  <a:lnTo>
                    <a:pt x="152420" y="3106738"/>
                  </a:lnTo>
                  <a:lnTo>
                    <a:pt x="2224068" y="3106738"/>
                  </a:lnTo>
                  <a:lnTo>
                    <a:pt x="2227243" y="3106420"/>
                  </a:lnTo>
                  <a:lnTo>
                    <a:pt x="2230736" y="3106103"/>
                  </a:lnTo>
                  <a:lnTo>
                    <a:pt x="2233594" y="3105468"/>
                  </a:lnTo>
                  <a:lnTo>
                    <a:pt x="2236769" y="3104198"/>
                  </a:lnTo>
                  <a:lnTo>
                    <a:pt x="2239310" y="3102610"/>
                  </a:lnTo>
                  <a:lnTo>
                    <a:pt x="2242168" y="3101023"/>
                  </a:lnTo>
                  <a:lnTo>
                    <a:pt x="2244708" y="3099118"/>
                  </a:lnTo>
                  <a:lnTo>
                    <a:pt x="2247566" y="3096895"/>
                  </a:lnTo>
                  <a:lnTo>
                    <a:pt x="2249471" y="3094673"/>
                  </a:lnTo>
                  <a:lnTo>
                    <a:pt x="2251694" y="3092133"/>
                  </a:lnTo>
                  <a:lnTo>
                    <a:pt x="2253282" y="3089275"/>
                  </a:lnTo>
                  <a:lnTo>
                    <a:pt x="2254552" y="3086100"/>
                  </a:lnTo>
                  <a:lnTo>
                    <a:pt x="2255822" y="3083560"/>
                  </a:lnTo>
                  <a:lnTo>
                    <a:pt x="2256774" y="3080068"/>
                  </a:lnTo>
                  <a:lnTo>
                    <a:pt x="2257092" y="3077210"/>
                  </a:lnTo>
                  <a:lnTo>
                    <a:pt x="2257092" y="3073718"/>
                  </a:lnTo>
                  <a:lnTo>
                    <a:pt x="2257092" y="152400"/>
                  </a:lnTo>
                  <a:lnTo>
                    <a:pt x="2257092" y="148907"/>
                  </a:lnTo>
                  <a:lnTo>
                    <a:pt x="2256774" y="146050"/>
                  </a:lnTo>
                  <a:lnTo>
                    <a:pt x="2255504" y="142875"/>
                  </a:lnTo>
                  <a:lnTo>
                    <a:pt x="2254234" y="139700"/>
                  </a:lnTo>
                  <a:lnTo>
                    <a:pt x="2253282" y="136842"/>
                  </a:lnTo>
                  <a:lnTo>
                    <a:pt x="2251376" y="133985"/>
                  </a:lnTo>
                  <a:lnTo>
                    <a:pt x="2249471" y="131445"/>
                  </a:lnTo>
                  <a:lnTo>
                    <a:pt x="2247566" y="128905"/>
                  </a:lnTo>
                  <a:lnTo>
                    <a:pt x="2244708" y="126682"/>
                  </a:lnTo>
                  <a:lnTo>
                    <a:pt x="2242168" y="124777"/>
                  </a:lnTo>
                  <a:lnTo>
                    <a:pt x="2239310" y="123190"/>
                  </a:lnTo>
                  <a:lnTo>
                    <a:pt x="2236769" y="121920"/>
                  </a:lnTo>
                  <a:lnTo>
                    <a:pt x="2233594" y="120650"/>
                  </a:lnTo>
                  <a:lnTo>
                    <a:pt x="2230736" y="120015"/>
                  </a:lnTo>
                  <a:lnTo>
                    <a:pt x="2227243" y="119380"/>
                  </a:lnTo>
                  <a:lnTo>
                    <a:pt x="2224068" y="119062"/>
                  </a:lnTo>
                  <a:lnTo>
                    <a:pt x="767182" y="119062"/>
                  </a:lnTo>
                  <a:close/>
                  <a:moveTo>
                    <a:pt x="688114" y="0"/>
                  </a:moveTo>
                  <a:lnTo>
                    <a:pt x="2224068" y="0"/>
                  </a:lnTo>
                  <a:lnTo>
                    <a:pt x="2231688" y="635"/>
                  </a:lnTo>
                  <a:lnTo>
                    <a:pt x="2239310" y="952"/>
                  </a:lnTo>
                  <a:lnTo>
                    <a:pt x="2246931" y="2222"/>
                  </a:lnTo>
                  <a:lnTo>
                    <a:pt x="2254552" y="3175"/>
                  </a:lnTo>
                  <a:lnTo>
                    <a:pt x="2261855" y="5080"/>
                  </a:lnTo>
                  <a:lnTo>
                    <a:pt x="2269159" y="6985"/>
                  </a:lnTo>
                  <a:lnTo>
                    <a:pt x="2276144" y="9207"/>
                  </a:lnTo>
                  <a:lnTo>
                    <a:pt x="2283130" y="12382"/>
                  </a:lnTo>
                  <a:lnTo>
                    <a:pt x="2289799" y="15557"/>
                  </a:lnTo>
                  <a:lnTo>
                    <a:pt x="2296467" y="18415"/>
                  </a:lnTo>
                  <a:lnTo>
                    <a:pt x="2302818" y="22225"/>
                  </a:lnTo>
                  <a:lnTo>
                    <a:pt x="2309169" y="26035"/>
                  </a:lnTo>
                  <a:lnTo>
                    <a:pt x="2315202" y="30480"/>
                  </a:lnTo>
                  <a:lnTo>
                    <a:pt x="2320918" y="34925"/>
                  </a:lnTo>
                  <a:lnTo>
                    <a:pt x="2326316" y="40005"/>
                  </a:lnTo>
                  <a:lnTo>
                    <a:pt x="2331714" y="44767"/>
                  </a:lnTo>
                  <a:lnTo>
                    <a:pt x="2336478" y="50165"/>
                  </a:lnTo>
                  <a:lnTo>
                    <a:pt x="2341241" y="55562"/>
                  </a:lnTo>
                  <a:lnTo>
                    <a:pt x="2345686" y="61277"/>
                  </a:lnTo>
                  <a:lnTo>
                    <a:pt x="2350132" y="67627"/>
                  </a:lnTo>
                  <a:lnTo>
                    <a:pt x="2354260" y="73660"/>
                  </a:lnTo>
                  <a:lnTo>
                    <a:pt x="2357753" y="79692"/>
                  </a:lnTo>
                  <a:lnTo>
                    <a:pt x="2360928" y="86677"/>
                  </a:lnTo>
                  <a:lnTo>
                    <a:pt x="2364104" y="93027"/>
                  </a:lnTo>
                  <a:lnTo>
                    <a:pt x="2366962" y="100012"/>
                  </a:lnTo>
                  <a:lnTo>
                    <a:pt x="2369184" y="107315"/>
                  </a:lnTo>
                  <a:lnTo>
                    <a:pt x="2371407" y="114617"/>
                  </a:lnTo>
                  <a:lnTo>
                    <a:pt x="2372995" y="121920"/>
                  </a:lnTo>
                  <a:lnTo>
                    <a:pt x="2374583" y="129540"/>
                  </a:lnTo>
                  <a:lnTo>
                    <a:pt x="2375218" y="137160"/>
                  </a:lnTo>
                  <a:lnTo>
                    <a:pt x="2375853" y="144780"/>
                  </a:lnTo>
                  <a:lnTo>
                    <a:pt x="2376488" y="152400"/>
                  </a:lnTo>
                  <a:lnTo>
                    <a:pt x="2376488" y="3073718"/>
                  </a:lnTo>
                  <a:lnTo>
                    <a:pt x="2375853" y="3081338"/>
                  </a:lnTo>
                  <a:lnTo>
                    <a:pt x="2375218" y="3089275"/>
                  </a:lnTo>
                  <a:lnTo>
                    <a:pt x="2374583" y="3096895"/>
                  </a:lnTo>
                  <a:lnTo>
                    <a:pt x="2372995" y="3104198"/>
                  </a:lnTo>
                  <a:lnTo>
                    <a:pt x="2371407" y="3111500"/>
                  </a:lnTo>
                  <a:lnTo>
                    <a:pt x="2369184" y="3118803"/>
                  </a:lnTo>
                  <a:lnTo>
                    <a:pt x="2366962" y="3126105"/>
                  </a:lnTo>
                  <a:lnTo>
                    <a:pt x="2364104" y="3132773"/>
                  </a:lnTo>
                  <a:lnTo>
                    <a:pt x="2360928" y="3139758"/>
                  </a:lnTo>
                  <a:lnTo>
                    <a:pt x="2357753" y="3146425"/>
                  </a:lnTo>
                  <a:lnTo>
                    <a:pt x="2354260" y="3152458"/>
                  </a:lnTo>
                  <a:lnTo>
                    <a:pt x="2350132" y="3158490"/>
                  </a:lnTo>
                  <a:lnTo>
                    <a:pt x="2345686" y="3164523"/>
                  </a:lnTo>
                  <a:lnTo>
                    <a:pt x="2341241" y="3170238"/>
                  </a:lnTo>
                  <a:lnTo>
                    <a:pt x="2336478" y="3176270"/>
                  </a:lnTo>
                  <a:lnTo>
                    <a:pt x="2331714" y="3181033"/>
                  </a:lnTo>
                  <a:lnTo>
                    <a:pt x="2326316" y="3186113"/>
                  </a:lnTo>
                  <a:lnTo>
                    <a:pt x="2320918" y="3191193"/>
                  </a:lnTo>
                  <a:lnTo>
                    <a:pt x="2315202" y="3195638"/>
                  </a:lnTo>
                  <a:lnTo>
                    <a:pt x="2309169" y="3199765"/>
                  </a:lnTo>
                  <a:lnTo>
                    <a:pt x="2302818" y="3203575"/>
                  </a:lnTo>
                  <a:lnTo>
                    <a:pt x="2296467" y="3207385"/>
                  </a:lnTo>
                  <a:lnTo>
                    <a:pt x="2289799" y="3210878"/>
                  </a:lnTo>
                  <a:lnTo>
                    <a:pt x="2283130" y="3214053"/>
                  </a:lnTo>
                  <a:lnTo>
                    <a:pt x="2276144" y="3216593"/>
                  </a:lnTo>
                  <a:lnTo>
                    <a:pt x="2269159" y="3218815"/>
                  </a:lnTo>
                  <a:lnTo>
                    <a:pt x="2261855" y="3221038"/>
                  </a:lnTo>
                  <a:lnTo>
                    <a:pt x="2254552" y="3222943"/>
                  </a:lnTo>
                  <a:lnTo>
                    <a:pt x="2246931" y="3223895"/>
                  </a:lnTo>
                  <a:lnTo>
                    <a:pt x="2239310" y="3225165"/>
                  </a:lnTo>
                  <a:lnTo>
                    <a:pt x="2231688" y="3225483"/>
                  </a:lnTo>
                  <a:lnTo>
                    <a:pt x="2224068" y="3225800"/>
                  </a:lnTo>
                  <a:lnTo>
                    <a:pt x="152420" y="3225800"/>
                  </a:lnTo>
                  <a:lnTo>
                    <a:pt x="144799" y="3225483"/>
                  </a:lnTo>
                  <a:lnTo>
                    <a:pt x="137178" y="3225165"/>
                  </a:lnTo>
                  <a:lnTo>
                    <a:pt x="129557" y="3223895"/>
                  </a:lnTo>
                  <a:lnTo>
                    <a:pt x="121619" y="3222943"/>
                  </a:lnTo>
                  <a:lnTo>
                    <a:pt x="114633" y="3221038"/>
                  </a:lnTo>
                  <a:lnTo>
                    <a:pt x="107329" y="3218815"/>
                  </a:lnTo>
                  <a:lnTo>
                    <a:pt x="100343" y="3216593"/>
                  </a:lnTo>
                  <a:lnTo>
                    <a:pt x="93040" y="3214053"/>
                  </a:lnTo>
                  <a:lnTo>
                    <a:pt x="86689" y="3210878"/>
                  </a:lnTo>
                  <a:lnTo>
                    <a:pt x="80020" y="3207385"/>
                  </a:lnTo>
                  <a:lnTo>
                    <a:pt x="73670" y="3203575"/>
                  </a:lnTo>
                  <a:lnTo>
                    <a:pt x="67319" y="3199765"/>
                  </a:lnTo>
                  <a:lnTo>
                    <a:pt x="61285" y="3195638"/>
                  </a:lnTo>
                  <a:lnTo>
                    <a:pt x="55570" y="3191193"/>
                  </a:lnTo>
                  <a:lnTo>
                    <a:pt x="50171" y="3186430"/>
                  </a:lnTo>
                  <a:lnTo>
                    <a:pt x="44773" y="3181033"/>
                  </a:lnTo>
                  <a:lnTo>
                    <a:pt x="40010" y="3176270"/>
                  </a:lnTo>
                  <a:lnTo>
                    <a:pt x="34929" y="3170238"/>
                  </a:lnTo>
                  <a:lnTo>
                    <a:pt x="30801" y="3164523"/>
                  </a:lnTo>
                  <a:lnTo>
                    <a:pt x="26038" y="3158808"/>
                  </a:lnTo>
                  <a:lnTo>
                    <a:pt x="22228" y="3152458"/>
                  </a:lnTo>
                  <a:lnTo>
                    <a:pt x="18735" y="3146425"/>
                  </a:lnTo>
                  <a:lnTo>
                    <a:pt x="15242" y="3139758"/>
                  </a:lnTo>
                  <a:lnTo>
                    <a:pt x="12384" y="3132773"/>
                  </a:lnTo>
                  <a:lnTo>
                    <a:pt x="9526" y="3126105"/>
                  </a:lnTo>
                  <a:lnTo>
                    <a:pt x="6986" y="3118803"/>
                  </a:lnTo>
                  <a:lnTo>
                    <a:pt x="5080" y="3111818"/>
                  </a:lnTo>
                  <a:lnTo>
                    <a:pt x="3175" y="3104198"/>
                  </a:lnTo>
                  <a:lnTo>
                    <a:pt x="1905" y="3096895"/>
                  </a:lnTo>
                  <a:lnTo>
                    <a:pt x="952" y="3089275"/>
                  </a:lnTo>
                  <a:lnTo>
                    <a:pt x="317" y="3081338"/>
                  </a:lnTo>
                  <a:lnTo>
                    <a:pt x="0" y="3073718"/>
                  </a:lnTo>
                  <a:lnTo>
                    <a:pt x="0" y="743268"/>
                  </a:lnTo>
                  <a:lnTo>
                    <a:pt x="6881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81" name="直接连接符 80"/>
          <p:cNvCxnSpPr/>
          <p:nvPr/>
        </p:nvCxnSpPr>
        <p:spPr>
          <a:xfrm>
            <a:off x="990000" y="4661299"/>
            <a:ext cx="7164000" cy="119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>
            <a:off x="978253" y="543347"/>
            <a:ext cx="2844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>
            <a:off x="5234291" y="543347"/>
            <a:ext cx="2844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11:39:00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905758" y="1731122"/>
            <a:ext cx="500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665688" y="2202492"/>
            <a:ext cx="324407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57350" y="1131590"/>
            <a:ext cx="4095869" cy="658805"/>
          </a:xfrm>
        </p:spPr>
        <p:txBody>
          <a:bodyPr/>
          <a:lstStyle/>
          <a:p>
            <a:pPr algn="r"/>
            <a:r>
              <a:rPr lang="zh-CN" altLang="en-US" sz="4400" dirty="0">
                <a:latin typeface="+mn-lt"/>
                <a:ea typeface="+mn-ea"/>
                <a:cs typeface="+mn-ea"/>
                <a:sym typeface="+mn-lt"/>
              </a:rPr>
              <a:t>敬请批评指正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60331" y="1851473"/>
            <a:ext cx="3235388" cy="308595"/>
          </a:xfrm>
        </p:spPr>
        <p:txBody>
          <a:bodyPr>
            <a:normAutofit fontScale="97500" lnSpcReduction="10000"/>
          </a:bodyPr>
          <a:lstStyle/>
          <a:p>
            <a:r>
              <a:rPr lang="zh-CN" altLang="en-US" dirty="0">
                <a:cs typeface="+mn-ea"/>
                <a:sym typeface="+mn-lt"/>
              </a:rPr>
              <a:t>电子信息工程学院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62087" y="2268631"/>
            <a:ext cx="1630680" cy="34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b="1" dirty="0">
                <a:cs typeface="+mn-ea"/>
                <a:sym typeface="+mn-lt"/>
              </a:rPr>
              <a:t>答辩人：伍雨童</a:t>
            </a:r>
            <a:endParaRPr lang="en-US" altLang="zh-CN" sz="1400" b="1" dirty="0"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78492" y="2268631"/>
            <a:ext cx="143129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b="1">
                <a:cs typeface="+mn-ea"/>
                <a:sym typeface="+mn-lt"/>
              </a:rPr>
              <a:t>指导老师：洪峰</a:t>
            </a:r>
          </a:p>
        </p:txBody>
      </p:sp>
      <p:sp>
        <p:nvSpPr>
          <p:cNvPr id="6" name="矩形 5"/>
          <p:cNvSpPr/>
          <p:nvPr/>
        </p:nvSpPr>
        <p:spPr>
          <a:xfrm>
            <a:off x="265704" y="1236259"/>
            <a:ext cx="1008112" cy="10081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56" y="1273202"/>
            <a:ext cx="926207" cy="915839"/>
          </a:xfrm>
          <a:prstGeom prst="rect">
            <a:avLst/>
          </a:prstGeom>
        </p:spPr>
      </p:pic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590961" y="2465102"/>
            <a:ext cx="3960444" cy="504056"/>
          </a:xfrm>
          <a:custGeom>
            <a:avLst/>
            <a:gdLst/>
            <a:ahLst/>
            <a:cxnLst/>
            <a:rect l="l" t="t" r="r" b="b"/>
            <a:pathLst>
              <a:path w="3960444" h="504056">
                <a:moveTo>
                  <a:pt x="2" y="0"/>
                </a:moveTo>
                <a:lnTo>
                  <a:pt x="3960440" y="0"/>
                </a:lnTo>
                <a:lnTo>
                  <a:pt x="3708414" y="252026"/>
                </a:lnTo>
                <a:lnTo>
                  <a:pt x="3960444" y="504056"/>
                </a:lnTo>
                <a:lnTo>
                  <a:pt x="0" y="504056"/>
                </a:lnTo>
                <a:lnTo>
                  <a:pt x="252029" y="2520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90032" y="2517074"/>
            <a:ext cx="316393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pc="300" dirty="0">
                <a:solidFill>
                  <a:schemeClr val="bg1"/>
                </a:solidFill>
                <a:cs typeface="+mn-ea"/>
                <a:sym typeface="+mn-lt"/>
              </a:rPr>
              <a:t>立项背景</a:t>
            </a:r>
          </a:p>
        </p:txBody>
      </p:sp>
      <p:sp>
        <p:nvSpPr>
          <p:cNvPr id="18" name="椭圆 11"/>
          <p:cNvSpPr/>
          <p:nvPr/>
        </p:nvSpPr>
        <p:spPr>
          <a:xfrm>
            <a:off x="4097564" y="1059583"/>
            <a:ext cx="948873" cy="1143356"/>
          </a:xfrm>
          <a:custGeom>
            <a:avLst/>
            <a:gdLst/>
            <a:ahLst/>
            <a:cxnLst/>
            <a:rect l="l" t="t" r="r" b="b"/>
            <a:pathLst>
              <a:path w="1845204" h="2223400">
                <a:moveTo>
                  <a:pt x="922602" y="0"/>
                </a:moveTo>
                <a:cubicBezTo>
                  <a:pt x="1432141" y="0"/>
                  <a:pt x="1845204" y="413063"/>
                  <a:pt x="1845204" y="922602"/>
                </a:cubicBezTo>
                <a:cubicBezTo>
                  <a:pt x="1845204" y="1147299"/>
                  <a:pt x="1764878" y="1353235"/>
                  <a:pt x="1628134" y="1510557"/>
                </a:cubicBezTo>
                <a:lnTo>
                  <a:pt x="1635445" y="1510557"/>
                </a:lnTo>
                <a:lnTo>
                  <a:pt x="1593653" y="1552349"/>
                </a:lnTo>
                <a:cubicBezTo>
                  <a:pt x="1581994" y="1568184"/>
                  <a:pt x="1568184" y="1581994"/>
                  <a:pt x="1552350" y="1593652"/>
                </a:cubicBezTo>
                <a:lnTo>
                  <a:pt x="922602" y="2223400"/>
                </a:lnTo>
                <a:lnTo>
                  <a:pt x="292852" y="1593650"/>
                </a:lnTo>
                <a:cubicBezTo>
                  <a:pt x="277019" y="1581993"/>
                  <a:pt x="263211" y="1568185"/>
                  <a:pt x="251554" y="1552352"/>
                </a:cubicBezTo>
                <a:lnTo>
                  <a:pt x="209759" y="1510557"/>
                </a:lnTo>
                <a:lnTo>
                  <a:pt x="217070" y="1510557"/>
                </a:lnTo>
                <a:cubicBezTo>
                  <a:pt x="80326" y="1353235"/>
                  <a:pt x="0" y="1147299"/>
                  <a:pt x="0" y="922602"/>
                </a:cubicBezTo>
                <a:cubicBezTo>
                  <a:pt x="0" y="413063"/>
                  <a:pt x="413063" y="0"/>
                  <a:pt x="9226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531891" y="3068719"/>
            <a:ext cx="0" cy="14810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823764" y="3549417"/>
            <a:ext cx="172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选题背景</a:t>
            </a:r>
          </a:p>
        </p:txBody>
      </p:sp>
      <p:sp>
        <p:nvSpPr>
          <p:cNvPr id="17" name="KSO_Shape"/>
          <p:cNvSpPr/>
          <p:nvPr/>
        </p:nvSpPr>
        <p:spPr bwMode="auto">
          <a:xfrm>
            <a:off x="3720604" y="3382856"/>
            <a:ext cx="449760" cy="610534"/>
          </a:xfrm>
          <a:custGeom>
            <a:avLst/>
            <a:gdLst>
              <a:gd name="T0" fmla="*/ 1224924 w 2376488"/>
              <a:gd name="T1" fmla="*/ 2761395 h 3225800"/>
              <a:gd name="T2" fmla="*/ 1200514 w 2376488"/>
              <a:gd name="T3" fmla="*/ 2844137 h 3225800"/>
              <a:gd name="T4" fmla="*/ 434302 w 2376488"/>
              <a:gd name="T5" fmla="*/ 2840318 h 3225800"/>
              <a:gd name="T6" fmla="*/ 417817 w 2376488"/>
              <a:gd name="T7" fmla="*/ 2755348 h 3225800"/>
              <a:gd name="T8" fmla="*/ 1946947 w 2376488"/>
              <a:gd name="T9" fmla="*/ 2276790 h 3225800"/>
              <a:gd name="T10" fmla="*/ 2007871 w 2376488"/>
              <a:gd name="T11" fmla="*/ 2336867 h 3225800"/>
              <a:gd name="T12" fmla="*/ 1960274 w 2376488"/>
              <a:gd name="T13" fmla="*/ 2408268 h 3225800"/>
              <a:gd name="T14" fmla="*/ 421315 w 2376488"/>
              <a:gd name="T15" fmla="*/ 2381532 h 3225800"/>
              <a:gd name="T16" fmla="*/ 429565 w 2376488"/>
              <a:gd name="T17" fmla="*/ 2296291 h 3225800"/>
              <a:gd name="T18" fmla="*/ 1966620 w 2376488"/>
              <a:gd name="T19" fmla="*/ 1981797 h 3225800"/>
              <a:gd name="T20" fmla="*/ 2006602 w 2376488"/>
              <a:gd name="T21" fmla="*/ 2057463 h 3225800"/>
              <a:gd name="T22" fmla="*/ 1940284 w 2376488"/>
              <a:gd name="T23" fmla="*/ 2111375 h 3225800"/>
              <a:gd name="T24" fmla="*/ 412748 w 2376488"/>
              <a:gd name="T25" fmla="*/ 2064084 h 3225800"/>
              <a:gd name="T26" fmla="*/ 445431 w 2376488"/>
              <a:gd name="T27" fmla="*/ 1984634 h 3225800"/>
              <a:gd name="T28" fmla="*/ 1983438 w 2376488"/>
              <a:gd name="T29" fmla="*/ 1691813 h 3225800"/>
              <a:gd name="T30" fmla="*/ 1999621 w 2376488"/>
              <a:gd name="T31" fmla="*/ 1776110 h 3225800"/>
              <a:gd name="T32" fmla="*/ 464152 w 2376488"/>
              <a:gd name="T33" fmla="*/ 1809766 h 3225800"/>
              <a:gd name="T34" fmla="*/ 409575 w 2376488"/>
              <a:gd name="T35" fmla="*/ 1743712 h 3225800"/>
              <a:gd name="T36" fmla="*/ 464152 w 2376488"/>
              <a:gd name="T37" fmla="*/ 1677973 h 3225800"/>
              <a:gd name="T38" fmla="*/ 839503 w 2376488"/>
              <a:gd name="T39" fmla="*/ 1405929 h 3225800"/>
              <a:gd name="T40" fmla="*/ 831271 w 2376488"/>
              <a:gd name="T41" fmla="*/ 1491484 h 3225800"/>
              <a:gd name="T42" fmla="*/ 445349 w 2376488"/>
              <a:gd name="T43" fmla="*/ 1503122 h 3225800"/>
              <a:gd name="T44" fmla="*/ 412741 w 2376488"/>
              <a:gd name="T45" fmla="*/ 1423858 h 3225800"/>
              <a:gd name="T46" fmla="*/ 1305682 w 2376488"/>
              <a:gd name="T47" fmla="*/ 909637 h 3225800"/>
              <a:gd name="T48" fmla="*/ 1477663 w 2376488"/>
              <a:gd name="T49" fmla="*/ 930614 h 3225800"/>
              <a:gd name="T50" fmla="*/ 1610543 w 2376488"/>
              <a:gd name="T51" fmla="*/ 964305 h 3225800"/>
              <a:gd name="T52" fmla="*/ 1857547 w 2376488"/>
              <a:gd name="T53" fmla="*/ 995452 h 3225800"/>
              <a:gd name="T54" fmla="*/ 1953551 w 2376488"/>
              <a:gd name="T55" fmla="*/ 1129896 h 3225800"/>
              <a:gd name="T56" fmla="*/ 1951644 w 2376488"/>
              <a:gd name="T57" fmla="*/ 1484281 h 3225800"/>
              <a:gd name="T58" fmla="*/ 1772351 w 2376488"/>
              <a:gd name="T59" fmla="*/ 1229696 h 3225800"/>
              <a:gd name="T60" fmla="*/ 1346691 w 2376488"/>
              <a:gd name="T61" fmla="*/ 1512886 h 3225800"/>
              <a:gd name="T62" fmla="*/ 1134337 w 2376488"/>
              <a:gd name="T63" fmla="*/ 1276735 h 3225800"/>
              <a:gd name="T64" fmla="*/ 953455 w 2376488"/>
              <a:gd name="T65" fmla="*/ 1247177 h 3225800"/>
              <a:gd name="T66" fmla="*/ 985244 w 2376488"/>
              <a:gd name="T67" fmla="*/ 1088260 h 3225800"/>
              <a:gd name="T68" fmla="*/ 1137516 w 2376488"/>
              <a:gd name="T69" fmla="*/ 966212 h 3225800"/>
              <a:gd name="T70" fmla="*/ 1523318 w 2376488"/>
              <a:gd name="T71" fmla="*/ 269565 h 3225800"/>
              <a:gd name="T72" fmla="*/ 1643237 w 2376488"/>
              <a:gd name="T73" fmla="*/ 362372 h 3225800"/>
              <a:gd name="T74" fmla="*/ 1694767 w 2376488"/>
              <a:gd name="T75" fmla="*/ 516202 h 3225800"/>
              <a:gd name="T76" fmla="*/ 1720850 w 2376488"/>
              <a:gd name="T77" fmla="*/ 562923 h 3225800"/>
              <a:gd name="T78" fmla="*/ 1679181 w 2376488"/>
              <a:gd name="T79" fmla="*/ 652233 h 3225800"/>
              <a:gd name="T80" fmla="*/ 1618744 w 2376488"/>
              <a:gd name="T81" fmla="*/ 782861 h 3225800"/>
              <a:gd name="T82" fmla="*/ 1514411 w 2376488"/>
              <a:gd name="T83" fmla="*/ 865815 h 3225800"/>
              <a:gd name="T84" fmla="*/ 1382405 w 2376488"/>
              <a:gd name="T85" fmla="*/ 850559 h 3225800"/>
              <a:gd name="T86" fmla="*/ 1291750 w 2376488"/>
              <a:gd name="T87" fmla="*/ 748218 h 3225800"/>
              <a:gd name="T88" fmla="*/ 1240220 w 2376488"/>
              <a:gd name="T89" fmla="*/ 647783 h 3225800"/>
              <a:gd name="T90" fmla="*/ 1206503 w 2376488"/>
              <a:gd name="T91" fmla="*/ 551481 h 3225800"/>
              <a:gd name="T92" fmla="*/ 1239266 w 2376488"/>
              <a:gd name="T93" fmla="*/ 512705 h 3225800"/>
              <a:gd name="T94" fmla="*/ 1288251 w 2376488"/>
              <a:gd name="T95" fmla="*/ 361736 h 3225800"/>
              <a:gd name="T96" fmla="*/ 1408488 w 2376488"/>
              <a:gd name="T97" fmla="*/ 269565 h 3225800"/>
              <a:gd name="T98" fmla="*/ 124794 w 2376488"/>
              <a:gd name="T99" fmla="*/ 3092133 h 3225800"/>
              <a:gd name="T100" fmla="*/ 2233594 w 2376488"/>
              <a:gd name="T101" fmla="*/ 3105468 h 3225800"/>
              <a:gd name="T102" fmla="*/ 2257092 w 2376488"/>
              <a:gd name="T103" fmla="*/ 152400 h 3225800"/>
              <a:gd name="T104" fmla="*/ 2230736 w 2376488"/>
              <a:gd name="T105" fmla="*/ 120015 h 3225800"/>
              <a:gd name="T106" fmla="*/ 2289799 w 2376488"/>
              <a:gd name="T107" fmla="*/ 15557 h 3225800"/>
              <a:gd name="T108" fmla="*/ 2360928 w 2376488"/>
              <a:gd name="T109" fmla="*/ 86677 h 3225800"/>
              <a:gd name="T110" fmla="*/ 2372995 w 2376488"/>
              <a:gd name="T111" fmla="*/ 3104198 h 3225800"/>
              <a:gd name="T112" fmla="*/ 2320918 w 2376488"/>
              <a:gd name="T113" fmla="*/ 3191193 h 3225800"/>
              <a:gd name="T114" fmla="*/ 2224068 w 2376488"/>
              <a:gd name="T115" fmla="*/ 3225800 h 3225800"/>
              <a:gd name="T116" fmla="*/ 61285 w 2376488"/>
              <a:gd name="T117" fmla="*/ 3195638 h 3225800"/>
              <a:gd name="T118" fmla="*/ 5080 w 2376488"/>
              <a:gd name="T119" fmla="*/ 3111818 h 3225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376488" h="3225800">
                <a:moveTo>
                  <a:pt x="477415" y="2719387"/>
                </a:moveTo>
                <a:lnTo>
                  <a:pt x="1162156" y="2719387"/>
                </a:lnTo>
                <a:lnTo>
                  <a:pt x="1169130" y="2720024"/>
                </a:lnTo>
                <a:lnTo>
                  <a:pt x="1175787" y="2720978"/>
                </a:lnTo>
                <a:lnTo>
                  <a:pt x="1182444" y="2722570"/>
                </a:lnTo>
                <a:lnTo>
                  <a:pt x="1188468" y="2724797"/>
                </a:lnTo>
                <a:lnTo>
                  <a:pt x="1194491" y="2727980"/>
                </a:lnTo>
                <a:lnTo>
                  <a:pt x="1200514" y="2731162"/>
                </a:lnTo>
                <a:lnTo>
                  <a:pt x="1205269" y="2735299"/>
                </a:lnTo>
                <a:lnTo>
                  <a:pt x="1210342" y="2739436"/>
                </a:lnTo>
                <a:lnTo>
                  <a:pt x="1214463" y="2744528"/>
                </a:lnTo>
                <a:lnTo>
                  <a:pt x="1218584" y="2749938"/>
                </a:lnTo>
                <a:lnTo>
                  <a:pt x="1222071" y="2755348"/>
                </a:lnTo>
                <a:lnTo>
                  <a:pt x="1224924" y="2761395"/>
                </a:lnTo>
                <a:lnTo>
                  <a:pt x="1227143" y="2767442"/>
                </a:lnTo>
                <a:lnTo>
                  <a:pt x="1228728" y="2774125"/>
                </a:lnTo>
                <a:lnTo>
                  <a:pt x="1229679" y="2780808"/>
                </a:lnTo>
                <a:lnTo>
                  <a:pt x="1230313" y="2787809"/>
                </a:lnTo>
                <a:lnTo>
                  <a:pt x="1229679" y="2794810"/>
                </a:lnTo>
                <a:lnTo>
                  <a:pt x="1228728" y="2801493"/>
                </a:lnTo>
                <a:lnTo>
                  <a:pt x="1227143" y="2808176"/>
                </a:lnTo>
                <a:lnTo>
                  <a:pt x="1224924" y="2814223"/>
                </a:lnTo>
                <a:lnTo>
                  <a:pt x="1222071" y="2820269"/>
                </a:lnTo>
                <a:lnTo>
                  <a:pt x="1218584" y="2825679"/>
                </a:lnTo>
                <a:lnTo>
                  <a:pt x="1214463" y="2831090"/>
                </a:lnTo>
                <a:lnTo>
                  <a:pt x="1210342" y="2836181"/>
                </a:lnTo>
                <a:lnTo>
                  <a:pt x="1205269" y="2840318"/>
                </a:lnTo>
                <a:lnTo>
                  <a:pt x="1200514" y="2844137"/>
                </a:lnTo>
                <a:lnTo>
                  <a:pt x="1194491" y="2847638"/>
                </a:lnTo>
                <a:lnTo>
                  <a:pt x="1188468" y="2850820"/>
                </a:lnTo>
                <a:lnTo>
                  <a:pt x="1182444" y="2853048"/>
                </a:lnTo>
                <a:lnTo>
                  <a:pt x="1175787" y="2854639"/>
                </a:lnTo>
                <a:lnTo>
                  <a:pt x="1169130" y="2855594"/>
                </a:lnTo>
                <a:lnTo>
                  <a:pt x="1162156" y="2855912"/>
                </a:lnTo>
                <a:lnTo>
                  <a:pt x="477415" y="2855912"/>
                </a:lnTo>
                <a:lnTo>
                  <a:pt x="470441" y="2855594"/>
                </a:lnTo>
                <a:lnTo>
                  <a:pt x="464100" y="2854639"/>
                </a:lnTo>
                <a:lnTo>
                  <a:pt x="457126" y="2853048"/>
                </a:lnTo>
                <a:lnTo>
                  <a:pt x="451103" y="2850820"/>
                </a:lnTo>
                <a:lnTo>
                  <a:pt x="445397" y="2847638"/>
                </a:lnTo>
                <a:lnTo>
                  <a:pt x="439374" y="2844137"/>
                </a:lnTo>
                <a:lnTo>
                  <a:pt x="434302" y="2840318"/>
                </a:lnTo>
                <a:lnTo>
                  <a:pt x="429546" y="2836181"/>
                </a:lnTo>
                <a:lnTo>
                  <a:pt x="425108" y="2831090"/>
                </a:lnTo>
                <a:lnTo>
                  <a:pt x="421304" y="2825679"/>
                </a:lnTo>
                <a:lnTo>
                  <a:pt x="417817" y="2820269"/>
                </a:lnTo>
                <a:lnTo>
                  <a:pt x="414964" y="2814223"/>
                </a:lnTo>
                <a:lnTo>
                  <a:pt x="412745" y="2808176"/>
                </a:lnTo>
                <a:lnTo>
                  <a:pt x="410843" y="2801493"/>
                </a:lnTo>
                <a:lnTo>
                  <a:pt x="409575" y="2794810"/>
                </a:lnTo>
                <a:lnTo>
                  <a:pt x="409575" y="2787809"/>
                </a:lnTo>
                <a:lnTo>
                  <a:pt x="409575" y="2780808"/>
                </a:lnTo>
                <a:lnTo>
                  <a:pt x="410843" y="2774125"/>
                </a:lnTo>
                <a:lnTo>
                  <a:pt x="412745" y="2767442"/>
                </a:lnTo>
                <a:lnTo>
                  <a:pt x="414964" y="2761395"/>
                </a:lnTo>
                <a:lnTo>
                  <a:pt x="417817" y="2755348"/>
                </a:lnTo>
                <a:lnTo>
                  <a:pt x="421304" y="2749938"/>
                </a:lnTo>
                <a:lnTo>
                  <a:pt x="425108" y="2744528"/>
                </a:lnTo>
                <a:lnTo>
                  <a:pt x="429546" y="2739436"/>
                </a:lnTo>
                <a:lnTo>
                  <a:pt x="434302" y="2735299"/>
                </a:lnTo>
                <a:lnTo>
                  <a:pt x="439374" y="2731162"/>
                </a:lnTo>
                <a:lnTo>
                  <a:pt x="445397" y="2727980"/>
                </a:lnTo>
                <a:lnTo>
                  <a:pt x="451103" y="2724797"/>
                </a:lnTo>
                <a:lnTo>
                  <a:pt x="457126" y="2722570"/>
                </a:lnTo>
                <a:lnTo>
                  <a:pt x="464100" y="2720978"/>
                </a:lnTo>
                <a:lnTo>
                  <a:pt x="470441" y="2720024"/>
                </a:lnTo>
                <a:lnTo>
                  <a:pt x="477415" y="2719387"/>
                </a:lnTo>
                <a:close/>
                <a:moveTo>
                  <a:pt x="477479" y="2276475"/>
                </a:moveTo>
                <a:lnTo>
                  <a:pt x="1940284" y="2276475"/>
                </a:lnTo>
                <a:lnTo>
                  <a:pt x="1946947" y="2276790"/>
                </a:lnTo>
                <a:lnTo>
                  <a:pt x="1953928" y="2277733"/>
                </a:lnTo>
                <a:lnTo>
                  <a:pt x="1960274" y="2279621"/>
                </a:lnTo>
                <a:lnTo>
                  <a:pt x="1966620" y="2281822"/>
                </a:lnTo>
                <a:lnTo>
                  <a:pt x="1972649" y="2284339"/>
                </a:lnTo>
                <a:lnTo>
                  <a:pt x="1978044" y="2287799"/>
                </a:lnTo>
                <a:lnTo>
                  <a:pt x="1983438" y="2291573"/>
                </a:lnTo>
                <a:lnTo>
                  <a:pt x="1988197" y="2296291"/>
                </a:lnTo>
                <a:lnTo>
                  <a:pt x="1992640" y="2300695"/>
                </a:lnTo>
                <a:lnTo>
                  <a:pt x="1996448" y="2306042"/>
                </a:lnTo>
                <a:lnTo>
                  <a:pt x="1999621" y="2311704"/>
                </a:lnTo>
                <a:lnTo>
                  <a:pt x="2002794" y="2317366"/>
                </a:lnTo>
                <a:lnTo>
                  <a:pt x="2005015" y="2323971"/>
                </a:lnTo>
                <a:lnTo>
                  <a:pt x="2006602" y="2330262"/>
                </a:lnTo>
                <a:lnTo>
                  <a:pt x="2007871" y="2336867"/>
                </a:lnTo>
                <a:lnTo>
                  <a:pt x="2008188" y="2343787"/>
                </a:lnTo>
                <a:lnTo>
                  <a:pt x="2007871" y="2350707"/>
                </a:lnTo>
                <a:lnTo>
                  <a:pt x="2006602" y="2357312"/>
                </a:lnTo>
                <a:lnTo>
                  <a:pt x="2005015" y="2363603"/>
                </a:lnTo>
                <a:lnTo>
                  <a:pt x="2002794" y="2370208"/>
                </a:lnTo>
                <a:lnTo>
                  <a:pt x="1999621" y="2375870"/>
                </a:lnTo>
                <a:lnTo>
                  <a:pt x="1996448" y="2381532"/>
                </a:lnTo>
                <a:lnTo>
                  <a:pt x="1992640" y="2386879"/>
                </a:lnTo>
                <a:lnTo>
                  <a:pt x="1988197" y="2391283"/>
                </a:lnTo>
                <a:lnTo>
                  <a:pt x="1983438" y="2395686"/>
                </a:lnTo>
                <a:lnTo>
                  <a:pt x="1978044" y="2399775"/>
                </a:lnTo>
                <a:lnTo>
                  <a:pt x="1972649" y="2402921"/>
                </a:lnTo>
                <a:lnTo>
                  <a:pt x="1966620" y="2406066"/>
                </a:lnTo>
                <a:lnTo>
                  <a:pt x="1960274" y="2408268"/>
                </a:lnTo>
                <a:lnTo>
                  <a:pt x="1953928" y="2409841"/>
                </a:lnTo>
                <a:lnTo>
                  <a:pt x="1946947" y="2411099"/>
                </a:lnTo>
                <a:lnTo>
                  <a:pt x="1940284" y="2411413"/>
                </a:lnTo>
                <a:lnTo>
                  <a:pt x="477479" y="2411413"/>
                </a:lnTo>
                <a:lnTo>
                  <a:pt x="470498" y="2411099"/>
                </a:lnTo>
                <a:lnTo>
                  <a:pt x="464152" y="2409841"/>
                </a:lnTo>
                <a:lnTo>
                  <a:pt x="457171" y="2408268"/>
                </a:lnTo>
                <a:lnTo>
                  <a:pt x="451142" y="2406066"/>
                </a:lnTo>
                <a:lnTo>
                  <a:pt x="445431" y="2402921"/>
                </a:lnTo>
                <a:lnTo>
                  <a:pt x="439402" y="2399775"/>
                </a:lnTo>
                <a:lnTo>
                  <a:pt x="434325" y="2395686"/>
                </a:lnTo>
                <a:lnTo>
                  <a:pt x="429565" y="2391283"/>
                </a:lnTo>
                <a:lnTo>
                  <a:pt x="425123" y="2386879"/>
                </a:lnTo>
                <a:lnTo>
                  <a:pt x="421315" y="2381532"/>
                </a:lnTo>
                <a:lnTo>
                  <a:pt x="417825" y="2375870"/>
                </a:lnTo>
                <a:lnTo>
                  <a:pt x="414969" y="2370208"/>
                </a:lnTo>
                <a:lnTo>
                  <a:pt x="412748" y="2363603"/>
                </a:lnTo>
                <a:lnTo>
                  <a:pt x="410844" y="2357312"/>
                </a:lnTo>
                <a:lnTo>
                  <a:pt x="409575" y="2350707"/>
                </a:lnTo>
                <a:lnTo>
                  <a:pt x="409575" y="2343787"/>
                </a:lnTo>
                <a:lnTo>
                  <a:pt x="409575" y="2336867"/>
                </a:lnTo>
                <a:lnTo>
                  <a:pt x="410844" y="2330262"/>
                </a:lnTo>
                <a:lnTo>
                  <a:pt x="412748" y="2323971"/>
                </a:lnTo>
                <a:lnTo>
                  <a:pt x="414969" y="2317366"/>
                </a:lnTo>
                <a:lnTo>
                  <a:pt x="417825" y="2311704"/>
                </a:lnTo>
                <a:lnTo>
                  <a:pt x="421315" y="2306042"/>
                </a:lnTo>
                <a:lnTo>
                  <a:pt x="425123" y="2300695"/>
                </a:lnTo>
                <a:lnTo>
                  <a:pt x="429565" y="2296291"/>
                </a:lnTo>
                <a:lnTo>
                  <a:pt x="434325" y="2291573"/>
                </a:lnTo>
                <a:lnTo>
                  <a:pt x="439402" y="2287799"/>
                </a:lnTo>
                <a:lnTo>
                  <a:pt x="445431" y="2284339"/>
                </a:lnTo>
                <a:lnTo>
                  <a:pt x="451142" y="2281822"/>
                </a:lnTo>
                <a:lnTo>
                  <a:pt x="457171" y="2279621"/>
                </a:lnTo>
                <a:lnTo>
                  <a:pt x="464152" y="2277733"/>
                </a:lnTo>
                <a:lnTo>
                  <a:pt x="470498" y="2276790"/>
                </a:lnTo>
                <a:lnTo>
                  <a:pt x="477479" y="2276475"/>
                </a:lnTo>
                <a:close/>
                <a:moveTo>
                  <a:pt x="477479" y="1976437"/>
                </a:moveTo>
                <a:lnTo>
                  <a:pt x="1940284" y="1976437"/>
                </a:lnTo>
                <a:lnTo>
                  <a:pt x="1946947" y="1977068"/>
                </a:lnTo>
                <a:lnTo>
                  <a:pt x="1953928" y="1977698"/>
                </a:lnTo>
                <a:lnTo>
                  <a:pt x="1960274" y="1979590"/>
                </a:lnTo>
                <a:lnTo>
                  <a:pt x="1966620" y="1981797"/>
                </a:lnTo>
                <a:lnTo>
                  <a:pt x="1972649" y="1984634"/>
                </a:lnTo>
                <a:lnTo>
                  <a:pt x="1978044" y="1988102"/>
                </a:lnTo>
                <a:lnTo>
                  <a:pt x="1983438" y="1991886"/>
                </a:lnTo>
                <a:lnTo>
                  <a:pt x="1988197" y="1996300"/>
                </a:lnTo>
                <a:lnTo>
                  <a:pt x="1992640" y="2001029"/>
                </a:lnTo>
                <a:lnTo>
                  <a:pt x="1996448" y="2006073"/>
                </a:lnTo>
                <a:lnTo>
                  <a:pt x="1999621" y="2011748"/>
                </a:lnTo>
                <a:lnTo>
                  <a:pt x="2002794" y="2017738"/>
                </a:lnTo>
                <a:lnTo>
                  <a:pt x="2005015" y="2024044"/>
                </a:lnTo>
                <a:lnTo>
                  <a:pt x="2006602" y="2030665"/>
                </a:lnTo>
                <a:lnTo>
                  <a:pt x="2007871" y="2036970"/>
                </a:lnTo>
                <a:lnTo>
                  <a:pt x="2008188" y="2043906"/>
                </a:lnTo>
                <a:lnTo>
                  <a:pt x="2007871" y="2051158"/>
                </a:lnTo>
                <a:lnTo>
                  <a:pt x="2006602" y="2057463"/>
                </a:lnTo>
                <a:lnTo>
                  <a:pt x="2005015" y="2064084"/>
                </a:lnTo>
                <a:lnTo>
                  <a:pt x="2002794" y="2070389"/>
                </a:lnTo>
                <a:lnTo>
                  <a:pt x="1999621" y="2076064"/>
                </a:lnTo>
                <a:lnTo>
                  <a:pt x="1996448" y="2081739"/>
                </a:lnTo>
                <a:lnTo>
                  <a:pt x="1992640" y="2087099"/>
                </a:lnTo>
                <a:lnTo>
                  <a:pt x="1988197" y="2091513"/>
                </a:lnTo>
                <a:lnTo>
                  <a:pt x="1983438" y="2096242"/>
                </a:lnTo>
                <a:lnTo>
                  <a:pt x="1978044" y="2100025"/>
                </a:lnTo>
                <a:lnTo>
                  <a:pt x="1972649" y="2103493"/>
                </a:lnTo>
                <a:lnTo>
                  <a:pt x="1966620" y="2106016"/>
                </a:lnTo>
                <a:lnTo>
                  <a:pt x="1960274" y="2108538"/>
                </a:lnTo>
                <a:lnTo>
                  <a:pt x="1953928" y="2110429"/>
                </a:lnTo>
                <a:lnTo>
                  <a:pt x="1946947" y="2111060"/>
                </a:lnTo>
                <a:lnTo>
                  <a:pt x="1940284" y="2111375"/>
                </a:lnTo>
                <a:lnTo>
                  <a:pt x="477479" y="2111375"/>
                </a:lnTo>
                <a:lnTo>
                  <a:pt x="470498" y="2111060"/>
                </a:lnTo>
                <a:lnTo>
                  <a:pt x="464152" y="2110429"/>
                </a:lnTo>
                <a:lnTo>
                  <a:pt x="457171" y="2108538"/>
                </a:lnTo>
                <a:lnTo>
                  <a:pt x="451142" y="2106016"/>
                </a:lnTo>
                <a:lnTo>
                  <a:pt x="445431" y="2103493"/>
                </a:lnTo>
                <a:lnTo>
                  <a:pt x="439402" y="2100025"/>
                </a:lnTo>
                <a:lnTo>
                  <a:pt x="434325" y="2096242"/>
                </a:lnTo>
                <a:lnTo>
                  <a:pt x="429565" y="2091513"/>
                </a:lnTo>
                <a:lnTo>
                  <a:pt x="425123" y="2087099"/>
                </a:lnTo>
                <a:lnTo>
                  <a:pt x="421315" y="2081739"/>
                </a:lnTo>
                <a:lnTo>
                  <a:pt x="417825" y="2076064"/>
                </a:lnTo>
                <a:lnTo>
                  <a:pt x="414969" y="2070389"/>
                </a:lnTo>
                <a:lnTo>
                  <a:pt x="412748" y="2064084"/>
                </a:lnTo>
                <a:lnTo>
                  <a:pt x="410844" y="2057463"/>
                </a:lnTo>
                <a:lnTo>
                  <a:pt x="409575" y="2051158"/>
                </a:lnTo>
                <a:lnTo>
                  <a:pt x="409575" y="2043906"/>
                </a:lnTo>
                <a:lnTo>
                  <a:pt x="409575" y="2036970"/>
                </a:lnTo>
                <a:lnTo>
                  <a:pt x="410844" y="2030665"/>
                </a:lnTo>
                <a:lnTo>
                  <a:pt x="412748" y="2024044"/>
                </a:lnTo>
                <a:lnTo>
                  <a:pt x="414969" y="2017738"/>
                </a:lnTo>
                <a:lnTo>
                  <a:pt x="417825" y="2011748"/>
                </a:lnTo>
                <a:lnTo>
                  <a:pt x="421315" y="2006073"/>
                </a:lnTo>
                <a:lnTo>
                  <a:pt x="425123" y="2001029"/>
                </a:lnTo>
                <a:lnTo>
                  <a:pt x="429565" y="1996300"/>
                </a:lnTo>
                <a:lnTo>
                  <a:pt x="434325" y="1991886"/>
                </a:lnTo>
                <a:lnTo>
                  <a:pt x="439402" y="1988102"/>
                </a:lnTo>
                <a:lnTo>
                  <a:pt x="445431" y="1984634"/>
                </a:lnTo>
                <a:lnTo>
                  <a:pt x="451142" y="1981797"/>
                </a:lnTo>
                <a:lnTo>
                  <a:pt x="457171" y="1979590"/>
                </a:lnTo>
                <a:lnTo>
                  <a:pt x="464152" y="1977698"/>
                </a:lnTo>
                <a:lnTo>
                  <a:pt x="470498" y="1977068"/>
                </a:lnTo>
                <a:lnTo>
                  <a:pt x="477479" y="1976437"/>
                </a:lnTo>
                <a:close/>
                <a:moveTo>
                  <a:pt x="477479" y="1676400"/>
                </a:moveTo>
                <a:lnTo>
                  <a:pt x="1940284" y="1676400"/>
                </a:lnTo>
                <a:lnTo>
                  <a:pt x="1946947" y="1676715"/>
                </a:lnTo>
                <a:lnTo>
                  <a:pt x="1953928" y="1677973"/>
                </a:lnTo>
                <a:lnTo>
                  <a:pt x="1960274" y="1679231"/>
                </a:lnTo>
                <a:lnTo>
                  <a:pt x="1966620" y="1681747"/>
                </a:lnTo>
                <a:lnTo>
                  <a:pt x="1972649" y="1684578"/>
                </a:lnTo>
                <a:lnTo>
                  <a:pt x="1978044" y="1688038"/>
                </a:lnTo>
                <a:lnTo>
                  <a:pt x="1983438" y="1691813"/>
                </a:lnTo>
                <a:lnTo>
                  <a:pt x="1988197" y="1695902"/>
                </a:lnTo>
                <a:lnTo>
                  <a:pt x="1992640" y="1700934"/>
                </a:lnTo>
                <a:lnTo>
                  <a:pt x="1996448" y="1706282"/>
                </a:lnTo>
                <a:lnTo>
                  <a:pt x="1999621" y="1711629"/>
                </a:lnTo>
                <a:lnTo>
                  <a:pt x="2002794" y="1717605"/>
                </a:lnTo>
                <a:lnTo>
                  <a:pt x="2005015" y="1723581"/>
                </a:lnTo>
                <a:lnTo>
                  <a:pt x="2006602" y="1730187"/>
                </a:lnTo>
                <a:lnTo>
                  <a:pt x="2007871" y="1736792"/>
                </a:lnTo>
                <a:lnTo>
                  <a:pt x="2008188" y="1743712"/>
                </a:lnTo>
                <a:lnTo>
                  <a:pt x="2007871" y="1750632"/>
                </a:lnTo>
                <a:lnTo>
                  <a:pt x="2006602" y="1757552"/>
                </a:lnTo>
                <a:lnTo>
                  <a:pt x="2005015" y="1763843"/>
                </a:lnTo>
                <a:lnTo>
                  <a:pt x="2002794" y="1769819"/>
                </a:lnTo>
                <a:lnTo>
                  <a:pt x="1999621" y="1776110"/>
                </a:lnTo>
                <a:lnTo>
                  <a:pt x="1996448" y="1781771"/>
                </a:lnTo>
                <a:lnTo>
                  <a:pt x="1992640" y="1786490"/>
                </a:lnTo>
                <a:lnTo>
                  <a:pt x="1988197" y="1791522"/>
                </a:lnTo>
                <a:lnTo>
                  <a:pt x="1983438" y="1795611"/>
                </a:lnTo>
                <a:lnTo>
                  <a:pt x="1978044" y="1799700"/>
                </a:lnTo>
                <a:lnTo>
                  <a:pt x="1972649" y="1803160"/>
                </a:lnTo>
                <a:lnTo>
                  <a:pt x="1966620" y="1805991"/>
                </a:lnTo>
                <a:lnTo>
                  <a:pt x="1960274" y="1808193"/>
                </a:lnTo>
                <a:lnTo>
                  <a:pt x="1953928" y="1809766"/>
                </a:lnTo>
                <a:lnTo>
                  <a:pt x="1946947" y="1810709"/>
                </a:lnTo>
                <a:lnTo>
                  <a:pt x="1940284" y="1811338"/>
                </a:lnTo>
                <a:lnTo>
                  <a:pt x="477479" y="1811338"/>
                </a:lnTo>
                <a:lnTo>
                  <a:pt x="470498" y="1810709"/>
                </a:lnTo>
                <a:lnTo>
                  <a:pt x="464152" y="1809766"/>
                </a:lnTo>
                <a:lnTo>
                  <a:pt x="457171" y="1808193"/>
                </a:lnTo>
                <a:lnTo>
                  <a:pt x="451142" y="1805991"/>
                </a:lnTo>
                <a:lnTo>
                  <a:pt x="445431" y="1803160"/>
                </a:lnTo>
                <a:lnTo>
                  <a:pt x="439402" y="1799700"/>
                </a:lnTo>
                <a:lnTo>
                  <a:pt x="434325" y="1795611"/>
                </a:lnTo>
                <a:lnTo>
                  <a:pt x="429565" y="1791522"/>
                </a:lnTo>
                <a:lnTo>
                  <a:pt x="425123" y="1786490"/>
                </a:lnTo>
                <a:lnTo>
                  <a:pt x="421315" y="1781771"/>
                </a:lnTo>
                <a:lnTo>
                  <a:pt x="417825" y="1776110"/>
                </a:lnTo>
                <a:lnTo>
                  <a:pt x="414969" y="1769819"/>
                </a:lnTo>
                <a:lnTo>
                  <a:pt x="412748" y="1763843"/>
                </a:lnTo>
                <a:lnTo>
                  <a:pt x="410844" y="1757552"/>
                </a:lnTo>
                <a:lnTo>
                  <a:pt x="409575" y="1750632"/>
                </a:lnTo>
                <a:lnTo>
                  <a:pt x="409575" y="1743712"/>
                </a:lnTo>
                <a:lnTo>
                  <a:pt x="409575" y="1736792"/>
                </a:lnTo>
                <a:lnTo>
                  <a:pt x="410844" y="1730187"/>
                </a:lnTo>
                <a:lnTo>
                  <a:pt x="412748" y="1723581"/>
                </a:lnTo>
                <a:lnTo>
                  <a:pt x="414969" y="1717605"/>
                </a:lnTo>
                <a:lnTo>
                  <a:pt x="417825" y="1711629"/>
                </a:lnTo>
                <a:lnTo>
                  <a:pt x="421315" y="1706282"/>
                </a:lnTo>
                <a:lnTo>
                  <a:pt x="425123" y="1700934"/>
                </a:lnTo>
                <a:lnTo>
                  <a:pt x="429565" y="1695902"/>
                </a:lnTo>
                <a:lnTo>
                  <a:pt x="434325" y="1691813"/>
                </a:lnTo>
                <a:lnTo>
                  <a:pt x="439402" y="1688038"/>
                </a:lnTo>
                <a:lnTo>
                  <a:pt x="445431" y="1684578"/>
                </a:lnTo>
                <a:lnTo>
                  <a:pt x="451142" y="1681747"/>
                </a:lnTo>
                <a:lnTo>
                  <a:pt x="457171" y="1679231"/>
                </a:lnTo>
                <a:lnTo>
                  <a:pt x="464152" y="1677973"/>
                </a:lnTo>
                <a:lnTo>
                  <a:pt x="470498" y="1676715"/>
                </a:lnTo>
                <a:lnTo>
                  <a:pt x="477479" y="1676400"/>
                </a:lnTo>
                <a:close/>
                <a:moveTo>
                  <a:pt x="477325" y="1376362"/>
                </a:moveTo>
                <a:lnTo>
                  <a:pt x="783466" y="1376362"/>
                </a:lnTo>
                <a:lnTo>
                  <a:pt x="790431" y="1376677"/>
                </a:lnTo>
                <a:lnTo>
                  <a:pt x="796763" y="1377935"/>
                </a:lnTo>
                <a:lnTo>
                  <a:pt x="803411" y="1379508"/>
                </a:lnTo>
                <a:lnTo>
                  <a:pt x="809743" y="1381709"/>
                </a:lnTo>
                <a:lnTo>
                  <a:pt x="815442" y="1384226"/>
                </a:lnTo>
                <a:lnTo>
                  <a:pt x="821457" y="1387686"/>
                </a:lnTo>
                <a:lnTo>
                  <a:pt x="826522" y="1392089"/>
                </a:lnTo>
                <a:lnTo>
                  <a:pt x="831271" y="1396178"/>
                </a:lnTo>
                <a:lnTo>
                  <a:pt x="835703" y="1401211"/>
                </a:lnTo>
                <a:lnTo>
                  <a:pt x="839503" y="1405929"/>
                </a:lnTo>
                <a:lnTo>
                  <a:pt x="842985" y="1411591"/>
                </a:lnTo>
                <a:lnTo>
                  <a:pt x="845834" y="1417882"/>
                </a:lnTo>
                <a:lnTo>
                  <a:pt x="848050" y="1423858"/>
                </a:lnTo>
                <a:lnTo>
                  <a:pt x="849950" y="1430149"/>
                </a:lnTo>
                <a:lnTo>
                  <a:pt x="850583" y="1437069"/>
                </a:lnTo>
                <a:lnTo>
                  <a:pt x="850900" y="1443989"/>
                </a:lnTo>
                <a:lnTo>
                  <a:pt x="850583" y="1450594"/>
                </a:lnTo>
                <a:lnTo>
                  <a:pt x="849950" y="1457514"/>
                </a:lnTo>
                <a:lnTo>
                  <a:pt x="848050" y="1463805"/>
                </a:lnTo>
                <a:lnTo>
                  <a:pt x="845834" y="1470095"/>
                </a:lnTo>
                <a:lnTo>
                  <a:pt x="842985" y="1476072"/>
                </a:lnTo>
                <a:lnTo>
                  <a:pt x="839503" y="1481419"/>
                </a:lnTo>
                <a:lnTo>
                  <a:pt x="835703" y="1486766"/>
                </a:lnTo>
                <a:lnTo>
                  <a:pt x="831271" y="1491484"/>
                </a:lnTo>
                <a:lnTo>
                  <a:pt x="826522" y="1495888"/>
                </a:lnTo>
                <a:lnTo>
                  <a:pt x="821457" y="1499662"/>
                </a:lnTo>
                <a:lnTo>
                  <a:pt x="815442" y="1503122"/>
                </a:lnTo>
                <a:lnTo>
                  <a:pt x="809743" y="1505953"/>
                </a:lnTo>
                <a:lnTo>
                  <a:pt x="803411" y="1508155"/>
                </a:lnTo>
                <a:lnTo>
                  <a:pt x="796763" y="1509728"/>
                </a:lnTo>
                <a:lnTo>
                  <a:pt x="790431" y="1510986"/>
                </a:lnTo>
                <a:lnTo>
                  <a:pt x="783466" y="1511300"/>
                </a:lnTo>
                <a:lnTo>
                  <a:pt x="477325" y="1511300"/>
                </a:lnTo>
                <a:lnTo>
                  <a:pt x="470360" y="1510986"/>
                </a:lnTo>
                <a:lnTo>
                  <a:pt x="464028" y="1509728"/>
                </a:lnTo>
                <a:lnTo>
                  <a:pt x="457063" y="1508155"/>
                </a:lnTo>
                <a:lnTo>
                  <a:pt x="451048" y="1505953"/>
                </a:lnTo>
                <a:lnTo>
                  <a:pt x="445349" y="1503122"/>
                </a:lnTo>
                <a:lnTo>
                  <a:pt x="439334" y="1499662"/>
                </a:lnTo>
                <a:lnTo>
                  <a:pt x="434269" y="1495888"/>
                </a:lnTo>
                <a:lnTo>
                  <a:pt x="429520" y="1491484"/>
                </a:lnTo>
                <a:lnTo>
                  <a:pt x="425088" y="1486766"/>
                </a:lnTo>
                <a:lnTo>
                  <a:pt x="421289" y="1481419"/>
                </a:lnTo>
                <a:lnTo>
                  <a:pt x="417806" y="1476072"/>
                </a:lnTo>
                <a:lnTo>
                  <a:pt x="414957" y="1470095"/>
                </a:lnTo>
                <a:lnTo>
                  <a:pt x="412741" y="1463805"/>
                </a:lnTo>
                <a:lnTo>
                  <a:pt x="410841" y="1457514"/>
                </a:lnTo>
                <a:lnTo>
                  <a:pt x="409575" y="1450594"/>
                </a:lnTo>
                <a:lnTo>
                  <a:pt x="409575" y="1443989"/>
                </a:lnTo>
                <a:lnTo>
                  <a:pt x="409575" y="1437069"/>
                </a:lnTo>
                <a:lnTo>
                  <a:pt x="410841" y="1430149"/>
                </a:lnTo>
                <a:lnTo>
                  <a:pt x="412741" y="1423858"/>
                </a:lnTo>
                <a:lnTo>
                  <a:pt x="414957" y="1417882"/>
                </a:lnTo>
                <a:lnTo>
                  <a:pt x="417806" y="1411591"/>
                </a:lnTo>
                <a:lnTo>
                  <a:pt x="421289" y="1405929"/>
                </a:lnTo>
                <a:lnTo>
                  <a:pt x="425088" y="1401211"/>
                </a:lnTo>
                <a:lnTo>
                  <a:pt x="429520" y="1396178"/>
                </a:lnTo>
                <a:lnTo>
                  <a:pt x="434269" y="1392089"/>
                </a:lnTo>
                <a:lnTo>
                  <a:pt x="439334" y="1387686"/>
                </a:lnTo>
                <a:lnTo>
                  <a:pt x="445349" y="1384226"/>
                </a:lnTo>
                <a:lnTo>
                  <a:pt x="451048" y="1381709"/>
                </a:lnTo>
                <a:lnTo>
                  <a:pt x="457063" y="1379508"/>
                </a:lnTo>
                <a:lnTo>
                  <a:pt x="464028" y="1377935"/>
                </a:lnTo>
                <a:lnTo>
                  <a:pt x="470360" y="1376677"/>
                </a:lnTo>
                <a:lnTo>
                  <a:pt x="477325" y="1376362"/>
                </a:lnTo>
                <a:close/>
                <a:moveTo>
                  <a:pt x="1305682" y="909637"/>
                </a:moveTo>
                <a:lnTo>
                  <a:pt x="1307590" y="922668"/>
                </a:lnTo>
                <a:lnTo>
                  <a:pt x="1310451" y="941103"/>
                </a:lnTo>
                <a:lnTo>
                  <a:pt x="1314901" y="964305"/>
                </a:lnTo>
                <a:lnTo>
                  <a:pt x="1319987" y="991956"/>
                </a:lnTo>
                <a:lnTo>
                  <a:pt x="1333021" y="1054252"/>
                </a:lnTo>
                <a:lnTo>
                  <a:pt x="1347644" y="1121315"/>
                </a:lnTo>
                <a:lnTo>
                  <a:pt x="1374665" y="1241138"/>
                </a:lnTo>
                <a:lnTo>
                  <a:pt x="1386427" y="1293898"/>
                </a:lnTo>
                <a:lnTo>
                  <a:pt x="1430933" y="1032957"/>
                </a:lnTo>
                <a:lnTo>
                  <a:pt x="1404865" y="971297"/>
                </a:lnTo>
                <a:lnTo>
                  <a:pt x="1447781" y="930614"/>
                </a:lnTo>
                <a:lnTo>
                  <a:pt x="1461133" y="930614"/>
                </a:lnTo>
                <a:lnTo>
                  <a:pt x="1463994" y="930614"/>
                </a:lnTo>
                <a:lnTo>
                  <a:pt x="1477663" y="930614"/>
                </a:lnTo>
                <a:lnTo>
                  <a:pt x="1520897" y="971297"/>
                </a:lnTo>
                <a:lnTo>
                  <a:pt x="1506909" y="1001809"/>
                </a:lnTo>
                <a:lnTo>
                  <a:pt x="1498326" y="1023422"/>
                </a:lnTo>
                <a:lnTo>
                  <a:pt x="1495147" y="1030096"/>
                </a:lnTo>
                <a:lnTo>
                  <a:pt x="1494512" y="1032957"/>
                </a:lnTo>
                <a:lnTo>
                  <a:pt x="1496419" y="1044399"/>
                </a:lnTo>
                <a:lnTo>
                  <a:pt x="1501823" y="1073957"/>
                </a:lnTo>
                <a:lnTo>
                  <a:pt x="1517082" y="1163904"/>
                </a:lnTo>
                <a:lnTo>
                  <a:pt x="1538699" y="1293898"/>
                </a:lnTo>
                <a:lnTo>
                  <a:pt x="1551097" y="1241138"/>
                </a:lnTo>
                <a:lnTo>
                  <a:pt x="1577482" y="1121315"/>
                </a:lnTo>
                <a:lnTo>
                  <a:pt x="1592105" y="1054252"/>
                </a:lnTo>
                <a:lnTo>
                  <a:pt x="1605139" y="991956"/>
                </a:lnTo>
                <a:lnTo>
                  <a:pt x="1610543" y="964305"/>
                </a:lnTo>
                <a:lnTo>
                  <a:pt x="1614676" y="941103"/>
                </a:lnTo>
                <a:lnTo>
                  <a:pt x="1618172" y="922668"/>
                </a:lnTo>
                <a:lnTo>
                  <a:pt x="1619762" y="909637"/>
                </a:lnTo>
                <a:lnTo>
                  <a:pt x="1622623" y="910273"/>
                </a:lnTo>
                <a:lnTo>
                  <a:pt x="1627074" y="911544"/>
                </a:lnTo>
                <a:lnTo>
                  <a:pt x="1650280" y="918854"/>
                </a:lnTo>
                <a:lnTo>
                  <a:pt x="1679844" y="928389"/>
                </a:lnTo>
                <a:lnTo>
                  <a:pt x="1713859" y="939831"/>
                </a:lnTo>
                <a:lnTo>
                  <a:pt x="1750099" y="952545"/>
                </a:lnTo>
                <a:lnTo>
                  <a:pt x="1787928" y="966212"/>
                </a:lnTo>
                <a:lnTo>
                  <a:pt x="1806048" y="973522"/>
                </a:lnTo>
                <a:lnTo>
                  <a:pt x="1824168" y="980832"/>
                </a:lnTo>
                <a:lnTo>
                  <a:pt x="1841334" y="988142"/>
                </a:lnTo>
                <a:lnTo>
                  <a:pt x="1857547" y="995452"/>
                </a:lnTo>
                <a:lnTo>
                  <a:pt x="1872806" y="1002763"/>
                </a:lnTo>
                <a:lnTo>
                  <a:pt x="1886475" y="1009755"/>
                </a:lnTo>
                <a:lnTo>
                  <a:pt x="1896966" y="1020561"/>
                </a:lnTo>
                <a:lnTo>
                  <a:pt x="1902688" y="1027236"/>
                </a:lnTo>
                <a:lnTo>
                  <a:pt x="1908728" y="1034546"/>
                </a:lnTo>
                <a:lnTo>
                  <a:pt x="1915086" y="1042810"/>
                </a:lnTo>
                <a:lnTo>
                  <a:pt x="1921126" y="1052027"/>
                </a:lnTo>
                <a:lnTo>
                  <a:pt x="1927484" y="1062833"/>
                </a:lnTo>
                <a:lnTo>
                  <a:pt x="1933842" y="1074593"/>
                </a:lnTo>
                <a:lnTo>
                  <a:pt x="1939882" y="1088260"/>
                </a:lnTo>
                <a:lnTo>
                  <a:pt x="1945604" y="1103198"/>
                </a:lnTo>
                <a:lnTo>
                  <a:pt x="1948147" y="1111780"/>
                </a:lnTo>
                <a:lnTo>
                  <a:pt x="1951008" y="1120679"/>
                </a:lnTo>
                <a:lnTo>
                  <a:pt x="1953551" y="1129896"/>
                </a:lnTo>
                <a:lnTo>
                  <a:pt x="1956412" y="1139431"/>
                </a:lnTo>
                <a:lnTo>
                  <a:pt x="1958637" y="1149602"/>
                </a:lnTo>
                <a:lnTo>
                  <a:pt x="1960863" y="1160408"/>
                </a:lnTo>
                <a:lnTo>
                  <a:pt x="1963088" y="1171532"/>
                </a:lnTo>
                <a:lnTo>
                  <a:pt x="1964995" y="1183292"/>
                </a:lnTo>
                <a:lnTo>
                  <a:pt x="1966903" y="1195688"/>
                </a:lnTo>
                <a:lnTo>
                  <a:pt x="1968492" y="1208719"/>
                </a:lnTo>
                <a:lnTo>
                  <a:pt x="1970082" y="1222386"/>
                </a:lnTo>
                <a:lnTo>
                  <a:pt x="1971353" y="1236688"/>
                </a:lnTo>
                <a:lnTo>
                  <a:pt x="1971989" y="1247177"/>
                </a:lnTo>
                <a:lnTo>
                  <a:pt x="1972307" y="1266883"/>
                </a:lnTo>
                <a:lnTo>
                  <a:pt x="1973260" y="1326953"/>
                </a:lnTo>
                <a:lnTo>
                  <a:pt x="1974850" y="1481738"/>
                </a:lnTo>
                <a:lnTo>
                  <a:pt x="1951644" y="1484281"/>
                </a:lnTo>
                <a:lnTo>
                  <a:pt x="1929073" y="1487459"/>
                </a:lnTo>
                <a:lnTo>
                  <a:pt x="1906503" y="1489684"/>
                </a:lnTo>
                <a:lnTo>
                  <a:pt x="1883614" y="1491909"/>
                </a:lnTo>
                <a:lnTo>
                  <a:pt x="1836884" y="1495723"/>
                </a:lnTo>
                <a:lnTo>
                  <a:pt x="1786974" y="1499537"/>
                </a:lnTo>
                <a:lnTo>
                  <a:pt x="1786339" y="1378760"/>
                </a:lnTo>
                <a:lnTo>
                  <a:pt x="1786339" y="1291991"/>
                </a:lnTo>
                <a:lnTo>
                  <a:pt x="1786021" y="1285953"/>
                </a:lnTo>
                <a:lnTo>
                  <a:pt x="1785385" y="1279914"/>
                </a:lnTo>
                <a:lnTo>
                  <a:pt x="1784431" y="1268472"/>
                </a:lnTo>
                <a:lnTo>
                  <a:pt x="1782524" y="1257665"/>
                </a:lnTo>
                <a:lnTo>
                  <a:pt x="1779663" y="1247813"/>
                </a:lnTo>
                <a:lnTo>
                  <a:pt x="1776166" y="1238595"/>
                </a:lnTo>
                <a:lnTo>
                  <a:pt x="1772351" y="1229696"/>
                </a:lnTo>
                <a:lnTo>
                  <a:pt x="1768536" y="1221115"/>
                </a:lnTo>
                <a:lnTo>
                  <a:pt x="1764404" y="1213486"/>
                </a:lnTo>
                <a:lnTo>
                  <a:pt x="1764404" y="1504622"/>
                </a:lnTo>
                <a:lnTo>
                  <a:pt x="1729118" y="1506847"/>
                </a:lnTo>
                <a:lnTo>
                  <a:pt x="1692878" y="1508754"/>
                </a:lnTo>
                <a:lnTo>
                  <a:pt x="1655366" y="1510343"/>
                </a:lnTo>
                <a:lnTo>
                  <a:pt x="1616583" y="1511933"/>
                </a:lnTo>
                <a:lnTo>
                  <a:pt x="1577800" y="1512886"/>
                </a:lnTo>
                <a:lnTo>
                  <a:pt x="1538699" y="1513840"/>
                </a:lnTo>
                <a:lnTo>
                  <a:pt x="1500552" y="1514157"/>
                </a:lnTo>
                <a:lnTo>
                  <a:pt x="1462722" y="1514475"/>
                </a:lnTo>
                <a:lnTo>
                  <a:pt x="1424575" y="1514157"/>
                </a:lnTo>
                <a:lnTo>
                  <a:pt x="1386110" y="1513840"/>
                </a:lnTo>
                <a:lnTo>
                  <a:pt x="1346691" y="1512886"/>
                </a:lnTo>
                <a:lnTo>
                  <a:pt x="1307590" y="1511933"/>
                </a:lnTo>
                <a:lnTo>
                  <a:pt x="1268489" y="1510343"/>
                </a:lnTo>
                <a:lnTo>
                  <a:pt x="1230659" y="1508754"/>
                </a:lnTo>
                <a:lnTo>
                  <a:pt x="1193783" y="1506847"/>
                </a:lnTo>
                <a:lnTo>
                  <a:pt x="1158815" y="1504622"/>
                </a:lnTo>
                <a:lnTo>
                  <a:pt x="1158815" y="1213486"/>
                </a:lnTo>
                <a:lnTo>
                  <a:pt x="1155000" y="1222068"/>
                </a:lnTo>
                <a:lnTo>
                  <a:pt x="1150867" y="1230967"/>
                </a:lnTo>
                <a:lnTo>
                  <a:pt x="1146735" y="1240185"/>
                </a:lnTo>
                <a:lnTo>
                  <a:pt x="1142284" y="1250037"/>
                </a:lnTo>
                <a:lnTo>
                  <a:pt x="1138469" y="1260208"/>
                </a:lnTo>
                <a:lnTo>
                  <a:pt x="1137198" y="1265611"/>
                </a:lnTo>
                <a:lnTo>
                  <a:pt x="1135608" y="1271014"/>
                </a:lnTo>
                <a:lnTo>
                  <a:pt x="1134337" y="1276735"/>
                </a:lnTo>
                <a:lnTo>
                  <a:pt x="1133701" y="1282774"/>
                </a:lnTo>
                <a:lnTo>
                  <a:pt x="1133065" y="1289131"/>
                </a:lnTo>
                <a:lnTo>
                  <a:pt x="1132747" y="1295170"/>
                </a:lnTo>
                <a:lnTo>
                  <a:pt x="1132429" y="1381303"/>
                </a:lnTo>
                <a:lnTo>
                  <a:pt x="1131794" y="1502715"/>
                </a:lnTo>
                <a:lnTo>
                  <a:pt x="1106680" y="1500808"/>
                </a:lnTo>
                <a:lnTo>
                  <a:pt x="1083156" y="1498584"/>
                </a:lnTo>
                <a:lnTo>
                  <a:pt x="1060585" y="1495723"/>
                </a:lnTo>
                <a:lnTo>
                  <a:pt x="1038651" y="1493180"/>
                </a:lnTo>
                <a:lnTo>
                  <a:pt x="995417" y="1487777"/>
                </a:lnTo>
                <a:lnTo>
                  <a:pt x="950912" y="1481738"/>
                </a:lnTo>
                <a:lnTo>
                  <a:pt x="952183" y="1326953"/>
                </a:lnTo>
                <a:lnTo>
                  <a:pt x="952819" y="1266883"/>
                </a:lnTo>
                <a:lnTo>
                  <a:pt x="953455" y="1247177"/>
                </a:lnTo>
                <a:lnTo>
                  <a:pt x="954091" y="1236688"/>
                </a:lnTo>
                <a:lnTo>
                  <a:pt x="955044" y="1222386"/>
                </a:lnTo>
                <a:lnTo>
                  <a:pt x="956634" y="1208719"/>
                </a:lnTo>
                <a:lnTo>
                  <a:pt x="958223" y="1195688"/>
                </a:lnTo>
                <a:lnTo>
                  <a:pt x="960131" y="1183292"/>
                </a:lnTo>
                <a:lnTo>
                  <a:pt x="962038" y="1171532"/>
                </a:lnTo>
                <a:lnTo>
                  <a:pt x="964263" y="1160408"/>
                </a:lnTo>
                <a:lnTo>
                  <a:pt x="966489" y="1149602"/>
                </a:lnTo>
                <a:lnTo>
                  <a:pt x="969032" y="1139431"/>
                </a:lnTo>
                <a:lnTo>
                  <a:pt x="971575" y="1129896"/>
                </a:lnTo>
                <a:lnTo>
                  <a:pt x="974118" y="1120679"/>
                </a:lnTo>
                <a:lnTo>
                  <a:pt x="976979" y="1111780"/>
                </a:lnTo>
                <a:lnTo>
                  <a:pt x="979522" y="1103198"/>
                </a:lnTo>
                <a:lnTo>
                  <a:pt x="985244" y="1088260"/>
                </a:lnTo>
                <a:lnTo>
                  <a:pt x="991602" y="1074593"/>
                </a:lnTo>
                <a:lnTo>
                  <a:pt x="997960" y="1062833"/>
                </a:lnTo>
                <a:lnTo>
                  <a:pt x="1004000" y="1052027"/>
                </a:lnTo>
                <a:lnTo>
                  <a:pt x="1010358" y="1042810"/>
                </a:lnTo>
                <a:lnTo>
                  <a:pt x="1016398" y="1034546"/>
                </a:lnTo>
                <a:lnTo>
                  <a:pt x="1022438" y="1027236"/>
                </a:lnTo>
                <a:lnTo>
                  <a:pt x="1028160" y="1020561"/>
                </a:lnTo>
                <a:lnTo>
                  <a:pt x="1038651" y="1009755"/>
                </a:lnTo>
                <a:lnTo>
                  <a:pt x="1052320" y="1002763"/>
                </a:lnTo>
                <a:lnTo>
                  <a:pt x="1067261" y="995452"/>
                </a:lnTo>
                <a:lnTo>
                  <a:pt x="1083792" y="988142"/>
                </a:lnTo>
                <a:lnTo>
                  <a:pt x="1100958" y="980832"/>
                </a:lnTo>
                <a:lnTo>
                  <a:pt x="1119078" y="973522"/>
                </a:lnTo>
                <a:lnTo>
                  <a:pt x="1137516" y="966212"/>
                </a:lnTo>
                <a:lnTo>
                  <a:pt x="1174709" y="952545"/>
                </a:lnTo>
                <a:lnTo>
                  <a:pt x="1211268" y="939831"/>
                </a:lnTo>
                <a:lnTo>
                  <a:pt x="1245282" y="928389"/>
                </a:lnTo>
                <a:lnTo>
                  <a:pt x="1274847" y="918854"/>
                </a:lnTo>
                <a:lnTo>
                  <a:pt x="1298371" y="911544"/>
                </a:lnTo>
                <a:lnTo>
                  <a:pt x="1302821" y="910273"/>
                </a:lnTo>
                <a:lnTo>
                  <a:pt x="1305682" y="909637"/>
                </a:lnTo>
                <a:close/>
                <a:moveTo>
                  <a:pt x="1453656" y="261937"/>
                </a:moveTo>
                <a:lnTo>
                  <a:pt x="1465744" y="261937"/>
                </a:lnTo>
                <a:lnTo>
                  <a:pt x="1477831" y="261937"/>
                </a:lnTo>
                <a:lnTo>
                  <a:pt x="1489600" y="263208"/>
                </a:lnTo>
                <a:lnTo>
                  <a:pt x="1501052" y="264798"/>
                </a:lnTo>
                <a:lnTo>
                  <a:pt x="1512185" y="267022"/>
                </a:lnTo>
                <a:lnTo>
                  <a:pt x="1523318" y="269565"/>
                </a:lnTo>
                <a:lnTo>
                  <a:pt x="1534133" y="273061"/>
                </a:lnTo>
                <a:lnTo>
                  <a:pt x="1544311" y="276875"/>
                </a:lnTo>
                <a:lnTo>
                  <a:pt x="1554490" y="281643"/>
                </a:lnTo>
                <a:lnTo>
                  <a:pt x="1564033" y="286410"/>
                </a:lnTo>
                <a:lnTo>
                  <a:pt x="1573575" y="291813"/>
                </a:lnTo>
                <a:lnTo>
                  <a:pt x="1582800" y="298170"/>
                </a:lnTo>
                <a:lnTo>
                  <a:pt x="1591388" y="304526"/>
                </a:lnTo>
                <a:lnTo>
                  <a:pt x="1599977" y="311519"/>
                </a:lnTo>
                <a:lnTo>
                  <a:pt x="1607929" y="319147"/>
                </a:lnTo>
                <a:lnTo>
                  <a:pt x="1615563" y="326775"/>
                </a:lnTo>
                <a:lnTo>
                  <a:pt x="1623197" y="335038"/>
                </a:lnTo>
                <a:lnTo>
                  <a:pt x="1630195" y="343937"/>
                </a:lnTo>
                <a:lnTo>
                  <a:pt x="1637193" y="352837"/>
                </a:lnTo>
                <a:lnTo>
                  <a:pt x="1643237" y="362372"/>
                </a:lnTo>
                <a:lnTo>
                  <a:pt x="1649280" y="372224"/>
                </a:lnTo>
                <a:lnTo>
                  <a:pt x="1654688" y="382713"/>
                </a:lnTo>
                <a:lnTo>
                  <a:pt x="1660095" y="392883"/>
                </a:lnTo>
                <a:lnTo>
                  <a:pt x="1664867" y="404007"/>
                </a:lnTo>
                <a:lnTo>
                  <a:pt x="1669320" y="415131"/>
                </a:lnTo>
                <a:lnTo>
                  <a:pt x="1673137" y="426573"/>
                </a:lnTo>
                <a:lnTo>
                  <a:pt x="1676636" y="438333"/>
                </a:lnTo>
                <a:lnTo>
                  <a:pt x="1679817" y="450411"/>
                </a:lnTo>
                <a:lnTo>
                  <a:pt x="1682361" y="462806"/>
                </a:lnTo>
                <a:lnTo>
                  <a:pt x="1684588" y="474884"/>
                </a:lnTo>
                <a:lnTo>
                  <a:pt x="1686497" y="487915"/>
                </a:lnTo>
                <a:lnTo>
                  <a:pt x="1687769" y="500628"/>
                </a:lnTo>
                <a:lnTo>
                  <a:pt x="1688405" y="513659"/>
                </a:lnTo>
                <a:lnTo>
                  <a:pt x="1694767" y="516202"/>
                </a:lnTo>
                <a:lnTo>
                  <a:pt x="1700492" y="519698"/>
                </a:lnTo>
                <a:lnTo>
                  <a:pt x="1702719" y="521605"/>
                </a:lnTo>
                <a:lnTo>
                  <a:pt x="1705264" y="523512"/>
                </a:lnTo>
                <a:lnTo>
                  <a:pt x="1707808" y="525736"/>
                </a:lnTo>
                <a:lnTo>
                  <a:pt x="1709717" y="528279"/>
                </a:lnTo>
                <a:lnTo>
                  <a:pt x="1711625" y="531140"/>
                </a:lnTo>
                <a:lnTo>
                  <a:pt x="1713534" y="534000"/>
                </a:lnTo>
                <a:lnTo>
                  <a:pt x="1714806" y="536860"/>
                </a:lnTo>
                <a:lnTo>
                  <a:pt x="1716397" y="540357"/>
                </a:lnTo>
                <a:lnTo>
                  <a:pt x="1717669" y="543853"/>
                </a:lnTo>
                <a:lnTo>
                  <a:pt x="1718623" y="547667"/>
                </a:lnTo>
                <a:lnTo>
                  <a:pt x="1719578" y="551799"/>
                </a:lnTo>
                <a:lnTo>
                  <a:pt x="1719896" y="556248"/>
                </a:lnTo>
                <a:lnTo>
                  <a:pt x="1720850" y="562923"/>
                </a:lnTo>
                <a:lnTo>
                  <a:pt x="1720850" y="570233"/>
                </a:lnTo>
                <a:lnTo>
                  <a:pt x="1719896" y="577543"/>
                </a:lnTo>
                <a:lnTo>
                  <a:pt x="1719260" y="585171"/>
                </a:lnTo>
                <a:lnTo>
                  <a:pt x="1717669" y="592481"/>
                </a:lnTo>
                <a:lnTo>
                  <a:pt x="1715442" y="599791"/>
                </a:lnTo>
                <a:lnTo>
                  <a:pt x="1712898" y="607101"/>
                </a:lnTo>
                <a:lnTo>
                  <a:pt x="1710035" y="614411"/>
                </a:lnTo>
                <a:lnTo>
                  <a:pt x="1706854" y="620768"/>
                </a:lnTo>
                <a:lnTo>
                  <a:pt x="1703037" y="627442"/>
                </a:lnTo>
                <a:lnTo>
                  <a:pt x="1699220" y="633481"/>
                </a:lnTo>
                <a:lnTo>
                  <a:pt x="1694767" y="639202"/>
                </a:lnTo>
                <a:lnTo>
                  <a:pt x="1689996" y="644287"/>
                </a:lnTo>
                <a:lnTo>
                  <a:pt x="1684588" y="648419"/>
                </a:lnTo>
                <a:lnTo>
                  <a:pt x="1679181" y="652233"/>
                </a:lnTo>
                <a:lnTo>
                  <a:pt x="1673455" y="655411"/>
                </a:lnTo>
                <a:lnTo>
                  <a:pt x="1670910" y="665900"/>
                </a:lnTo>
                <a:lnTo>
                  <a:pt x="1667729" y="676388"/>
                </a:lnTo>
                <a:lnTo>
                  <a:pt x="1664867" y="687194"/>
                </a:lnTo>
                <a:lnTo>
                  <a:pt x="1661050" y="697365"/>
                </a:lnTo>
                <a:lnTo>
                  <a:pt x="1657551" y="707853"/>
                </a:lnTo>
                <a:lnTo>
                  <a:pt x="1653097" y="717706"/>
                </a:lnTo>
                <a:lnTo>
                  <a:pt x="1648962" y="727559"/>
                </a:lnTo>
                <a:lnTo>
                  <a:pt x="1644827" y="737094"/>
                </a:lnTo>
                <a:lnTo>
                  <a:pt x="1640056" y="746947"/>
                </a:lnTo>
                <a:lnTo>
                  <a:pt x="1635284" y="756481"/>
                </a:lnTo>
                <a:lnTo>
                  <a:pt x="1629877" y="765699"/>
                </a:lnTo>
                <a:lnTo>
                  <a:pt x="1624469" y="774280"/>
                </a:lnTo>
                <a:lnTo>
                  <a:pt x="1618744" y="782861"/>
                </a:lnTo>
                <a:lnTo>
                  <a:pt x="1613018" y="791125"/>
                </a:lnTo>
                <a:lnTo>
                  <a:pt x="1606975" y="799389"/>
                </a:lnTo>
                <a:lnTo>
                  <a:pt x="1600613" y="807016"/>
                </a:lnTo>
                <a:lnTo>
                  <a:pt x="1593933" y="814327"/>
                </a:lnTo>
                <a:lnTo>
                  <a:pt x="1587253" y="821637"/>
                </a:lnTo>
                <a:lnTo>
                  <a:pt x="1579937" y="827993"/>
                </a:lnTo>
                <a:lnTo>
                  <a:pt x="1572621" y="834032"/>
                </a:lnTo>
                <a:lnTo>
                  <a:pt x="1564987" y="840389"/>
                </a:lnTo>
                <a:lnTo>
                  <a:pt x="1557353" y="845474"/>
                </a:lnTo>
                <a:lnTo>
                  <a:pt x="1549401" y="850559"/>
                </a:lnTo>
                <a:lnTo>
                  <a:pt x="1540812" y="855327"/>
                </a:lnTo>
                <a:lnTo>
                  <a:pt x="1532542" y="859141"/>
                </a:lnTo>
                <a:lnTo>
                  <a:pt x="1523636" y="862955"/>
                </a:lnTo>
                <a:lnTo>
                  <a:pt x="1514411" y="865815"/>
                </a:lnTo>
                <a:lnTo>
                  <a:pt x="1505187" y="868040"/>
                </a:lnTo>
                <a:lnTo>
                  <a:pt x="1495644" y="870583"/>
                </a:lnTo>
                <a:lnTo>
                  <a:pt x="1486101" y="872172"/>
                </a:lnTo>
                <a:lnTo>
                  <a:pt x="1475923" y="872807"/>
                </a:lnTo>
                <a:lnTo>
                  <a:pt x="1465744" y="873125"/>
                </a:lnTo>
                <a:lnTo>
                  <a:pt x="1455565" y="872807"/>
                </a:lnTo>
                <a:lnTo>
                  <a:pt x="1445386" y="872172"/>
                </a:lnTo>
                <a:lnTo>
                  <a:pt x="1435525" y="870583"/>
                </a:lnTo>
                <a:lnTo>
                  <a:pt x="1426301" y="868676"/>
                </a:lnTo>
                <a:lnTo>
                  <a:pt x="1417076" y="865815"/>
                </a:lnTo>
                <a:lnTo>
                  <a:pt x="1407852" y="862955"/>
                </a:lnTo>
                <a:lnTo>
                  <a:pt x="1399263" y="859459"/>
                </a:lnTo>
                <a:lnTo>
                  <a:pt x="1390675" y="855327"/>
                </a:lnTo>
                <a:lnTo>
                  <a:pt x="1382405" y="850559"/>
                </a:lnTo>
                <a:lnTo>
                  <a:pt x="1374771" y="846110"/>
                </a:lnTo>
                <a:lnTo>
                  <a:pt x="1366500" y="840707"/>
                </a:lnTo>
                <a:lnTo>
                  <a:pt x="1359184" y="834350"/>
                </a:lnTo>
                <a:lnTo>
                  <a:pt x="1351868" y="828311"/>
                </a:lnTo>
                <a:lnTo>
                  <a:pt x="1344871" y="821955"/>
                </a:lnTo>
                <a:lnTo>
                  <a:pt x="1337873" y="814962"/>
                </a:lnTo>
                <a:lnTo>
                  <a:pt x="1331193" y="807652"/>
                </a:lnTo>
                <a:lnTo>
                  <a:pt x="1325149" y="800024"/>
                </a:lnTo>
                <a:lnTo>
                  <a:pt x="1319105" y="792078"/>
                </a:lnTo>
                <a:lnTo>
                  <a:pt x="1313062" y="783815"/>
                </a:lnTo>
                <a:lnTo>
                  <a:pt x="1307654" y="775233"/>
                </a:lnTo>
                <a:lnTo>
                  <a:pt x="1302247" y="766334"/>
                </a:lnTo>
                <a:lnTo>
                  <a:pt x="1296840" y="757435"/>
                </a:lnTo>
                <a:lnTo>
                  <a:pt x="1291750" y="748218"/>
                </a:lnTo>
                <a:lnTo>
                  <a:pt x="1287297" y="738683"/>
                </a:lnTo>
                <a:lnTo>
                  <a:pt x="1283162" y="729148"/>
                </a:lnTo>
                <a:lnTo>
                  <a:pt x="1278709" y="719295"/>
                </a:lnTo>
                <a:lnTo>
                  <a:pt x="1274573" y="709443"/>
                </a:lnTo>
                <a:lnTo>
                  <a:pt x="1270756" y="698954"/>
                </a:lnTo>
                <a:lnTo>
                  <a:pt x="1267257" y="688466"/>
                </a:lnTo>
                <a:lnTo>
                  <a:pt x="1264395" y="678295"/>
                </a:lnTo>
                <a:lnTo>
                  <a:pt x="1261214" y="667807"/>
                </a:lnTo>
                <a:lnTo>
                  <a:pt x="1258033" y="657318"/>
                </a:lnTo>
                <a:lnTo>
                  <a:pt x="1255170" y="656047"/>
                </a:lnTo>
                <a:lnTo>
                  <a:pt x="1251989" y="654776"/>
                </a:lnTo>
                <a:lnTo>
                  <a:pt x="1248808" y="653504"/>
                </a:lnTo>
                <a:lnTo>
                  <a:pt x="1245946" y="651915"/>
                </a:lnTo>
                <a:lnTo>
                  <a:pt x="1240220" y="647783"/>
                </a:lnTo>
                <a:lnTo>
                  <a:pt x="1234812" y="642698"/>
                </a:lnTo>
                <a:lnTo>
                  <a:pt x="1229723" y="637295"/>
                </a:lnTo>
                <a:lnTo>
                  <a:pt x="1225270" y="631256"/>
                </a:lnTo>
                <a:lnTo>
                  <a:pt x="1220817" y="624582"/>
                </a:lnTo>
                <a:lnTo>
                  <a:pt x="1217000" y="617907"/>
                </a:lnTo>
                <a:lnTo>
                  <a:pt x="1214137" y="609962"/>
                </a:lnTo>
                <a:lnTo>
                  <a:pt x="1210956" y="602334"/>
                </a:lnTo>
                <a:lnTo>
                  <a:pt x="1208729" y="594706"/>
                </a:lnTo>
                <a:lnTo>
                  <a:pt x="1207139" y="587078"/>
                </a:lnTo>
                <a:lnTo>
                  <a:pt x="1205548" y="579132"/>
                </a:lnTo>
                <a:lnTo>
                  <a:pt x="1205230" y="571186"/>
                </a:lnTo>
                <a:lnTo>
                  <a:pt x="1204912" y="563558"/>
                </a:lnTo>
                <a:lnTo>
                  <a:pt x="1205548" y="556248"/>
                </a:lnTo>
                <a:lnTo>
                  <a:pt x="1206503" y="551481"/>
                </a:lnTo>
                <a:lnTo>
                  <a:pt x="1207139" y="547031"/>
                </a:lnTo>
                <a:lnTo>
                  <a:pt x="1208411" y="542581"/>
                </a:lnTo>
                <a:lnTo>
                  <a:pt x="1209684" y="538767"/>
                </a:lnTo>
                <a:lnTo>
                  <a:pt x="1211274" y="534954"/>
                </a:lnTo>
                <a:lnTo>
                  <a:pt x="1213183" y="532093"/>
                </a:lnTo>
                <a:lnTo>
                  <a:pt x="1215727" y="528915"/>
                </a:lnTo>
                <a:lnTo>
                  <a:pt x="1217954" y="525736"/>
                </a:lnTo>
                <a:lnTo>
                  <a:pt x="1220180" y="523512"/>
                </a:lnTo>
                <a:lnTo>
                  <a:pt x="1222725" y="521287"/>
                </a:lnTo>
                <a:lnTo>
                  <a:pt x="1225906" y="519062"/>
                </a:lnTo>
                <a:lnTo>
                  <a:pt x="1229087" y="517155"/>
                </a:lnTo>
                <a:lnTo>
                  <a:pt x="1232586" y="515566"/>
                </a:lnTo>
                <a:lnTo>
                  <a:pt x="1235449" y="513977"/>
                </a:lnTo>
                <a:lnTo>
                  <a:pt x="1239266" y="512705"/>
                </a:lnTo>
                <a:lnTo>
                  <a:pt x="1242765" y="511752"/>
                </a:lnTo>
                <a:lnTo>
                  <a:pt x="1244037" y="498721"/>
                </a:lnTo>
                <a:lnTo>
                  <a:pt x="1244991" y="486008"/>
                </a:lnTo>
                <a:lnTo>
                  <a:pt x="1246900" y="473294"/>
                </a:lnTo>
                <a:lnTo>
                  <a:pt x="1249445" y="461217"/>
                </a:lnTo>
                <a:lnTo>
                  <a:pt x="1251989" y="448821"/>
                </a:lnTo>
                <a:lnTo>
                  <a:pt x="1255170" y="437062"/>
                </a:lnTo>
                <a:lnTo>
                  <a:pt x="1258987" y="425302"/>
                </a:lnTo>
                <a:lnTo>
                  <a:pt x="1262804" y="413542"/>
                </a:lnTo>
                <a:lnTo>
                  <a:pt x="1266939" y="402736"/>
                </a:lnTo>
                <a:lnTo>
                  <a:pt x="1272029" y="391930"/>
                </a:lnTo>
                <a:lnTo>
                  <a:pt x="1276800" y="381441"/>
                </a:lnTo>
                <a:lnTo>
                  <a:pt x="1282526" y="371271"/>
                </a:lnTo>
                <a:lnTo>
                  <a:pt x="1288251" y="361736"/>
                </a:lnTo>
                <a:lnTo>
                  <a:pt x="1294931" y="351883"/>
                </a:lnTo>
                <a:lnTo>
                  <a:pt x="1301293" y="343302"/>
                </a:lnTo>
                <a:lnTo>
                  <a:pt x="1308609" y="334402"/>
                </a:lnTo>
                <a:lnTo>
                  <a:pt x="1315925" y="326457"/>
                </a:lnTo>
                <a:lnTo>
                  <a:pt x="1323559" y="318193"/>
                </a:lnTo>
                <a:lnTo>
                  <a:pt x="1332147" y="311201"/>
                </a:lnTo>
                <a:lnTo>
                  <a:pt x="1340417" y="304209"/>
                </a:lnTo>
                <a:lnTo>
                  <a:pt x="1349324" y="297534"/>
                </a:lnTo>
                <a:lnTo>
                  <a:pt x="1358230" y="291813"/>
                </a:lnTo>
                <a:lnTo>
                  <a:pt x="1367773" y="286092"/>
                </a:lnTo>
                <a:lnTo>
                  <a:pt x="1377315" y="281325"/>
                </a:lnTo>
                <a:lnTo>
                  <a:pt x="1387176" y="276875"/>
                </a:lnTo>
                <a:lnTo>
                  <a:pt x="1397673" y="273061"/>
                </a:lnTo>
                <a:lnTo>
                  <a:pt x="1408488" y="269565"/>
                </a:lnTo>
                <a:lnTo>
                  <a:pt x="1419303" y="267022"/>
                </a:lnTo>
                <a:lnTo>
                  <a:pt x="1430436" y="264798"/>
                </a:lnTo>
                <a:lnTo>
                  <a:pt x="1442205" y="263208"/>
                </a:lnTo>
                <a:lnTo>
                  <a:pt x="1453656" y="261937"/>
                </a:lnTo>
                <a:close/>
                <a:moveTo>
                  <a:pt x="767182" y="119062"/>
                </a:moveTo>
                <a:lnTo>
                  <a:pt x="746542" y="795338"/>
                </a:lnTo>
                <a:lnTo>
                  <a:pt x="119396" y="795338"/>
                </a:lnTo>
                <a:lnTo>
                  <a:pt x="119396" y="3073718"/>
                </a:lnTo>
                <a:lnTo>
                  <a:pt x="119396" y="3077210"/>
                </a:lnTo>
                <a:lnTo>
                  <a:pt x="119713" y="3080068"/>
                </a:lnTo>
                <a:lnTo>
                  <a:pt x="120666" y="3083560"/>
                </a:lnTo>
                <a:lnTo>
                  <a:pt x="121619" y="3086100"/>
                </a:lnTo>
                <a:lnTo>
                  <a:pt x="123206" y="3089275"/>
                </a:lnTo>
                <a:lnTo>
                  <a:pt x="124794" y="3092133"/>
                </a:lnTo>
                <a:lnTo>
                  <a:pt x="126699" y="3094673"/>
                </a:lnTo>
                <a:lnTo>
                  <a:pt x="128922" y="3096895"/>
                </a:lnTo>
                <a:lnTo>
                  <a:pt x="131780" y="3099118"/>
                </a:lnTo>
                <a:lnTo>
                  <a:pt x="134003" y="3101023"/>
                </a:lnTo>
                <a:lnTo>
                  <a:pt x="136543" y="3102610"/>
                </a:lnTo>
                <a:lnTo>
                  <a:pt x="139718" y="3104198"/>
                </a:lnTo>
                <a:lnTo>
                  <a:pt x="142894" y="3105468"/>
                </a:lnTo>
                <a:lnTo>
                  <a:pt x="145752" y="3106103"/>
                </a:lnTo>
                <a:lnTo>
                  <a:pt x="149245" y="3106420"/>
                </a:lnTo>
                <a:lnTo>
                  <a:pt x="152420" y="3106738"/>
                </a:lnTo>
                <a:lnTo>
                  <a:pt x="2224068" y="3106738"/>
                </a:lnTo>
                <a:lnTo>
                  <a:pt x="2227243" y="3106420"/>
                </a:lnTo>
                <a:lnTo>
                  <a:pt x="2230736" y="3106103"/>
                </a:lnTo>
                <a:lnTo>
                  <a:pt x="2233594" y="3105468"/>
                </a:lnTo>
                <a:lnTo>
                  <a:pt x="2236769" y="3104198"/>
                </a:lnTo>
                <a:lnTo>
                  <a:pt x="2239310" y="3102610"/>
                </a:lnTo>
                <a:lnTo>
                  <a:pt x="2242168" y="3101023"/>
                </a:lnTo>
                <a:lnTo>
                  <a:pt x="2244708" y="3099118"/>
                </a:lnTo>
                <a:lnTo>
                  <a:pt x="2247566" y="3096895"/>
                </a:lnTo>
                <a:lnTo>
                  <a:pt x="2249471" y="3094673"/>
                </a:lnTo>
                <a:lnTo>
                  <a:pt x="2251694" y="3092133"/>
                </a:lnTo>
                <a:lnTo>
                  <a:pt x="2253282" y="3089275"/>
                </a:lnTo>
                <a:lnTo>
                  <a:pt x="2254552" y="3086100"/>
                </a:lnTo>
                <a:lnTo>
                  <a:pt x="2255822" y="3083560"/>
                </a:lnTo>
                <a:lnTo>
                  <a:pt x="2256774" y="3080068"/>
                </a:lnTo>
                <a:lnTo>
                  <a:pt x="2257092" y="3077210"/>
                </a:lnTo>
                <a:lnTo>
                  <a:pt x="2257092" y="3073718"/>
                </a:lnTo>
                <a:lnTo>
                  <a:pt x="2257092" y="152400"/>
                </a:lnTo>
                <a:lnTo>
                  <a:pt x="2257092" y="148907"/>
                </a:lnTo>
                <a:lnTo>
                  <a:pt x="2256774" y="146050"/>
                </a:lnTo>
                <a:lnTo>
                  <a:pt x="2255504" y="142875"/>
                </a:lnTo>
                <a:lnTo>
                  <a:pt x="2254234" y="139700"/>
                </a:lnTo>
                <a:lnTo>
                  <a:pt x="2253282" y="136842"/>
                </a:lnTo>
                <a:lnTo>
                  <a:pt x="2251376" y="133985"/>
                </a:lnTo>
                <a:lnTo>
                  <a:pt x="2249471" y="131445"/>
                </a:lnTo>
                <a:lnTo>
                  <a:pt x="2247566" y="128905"/>
                </a:lnTo>
                <a:lnTo>
                  <a:pt x="2244708" y="126682"/>
                </a:lnTo>
                <a:lnTo>
                  <a:pt x="2242168" y="124777"/>
                </a:lnTo>
                <a:lnTo>
                  <a:pt x="2239310" y="123190"/>
                </a:lnTo>
                <a:lnTo>
                  <a:pt x="2236769" y="121920"/>
                </a:lnTo>
                <a:lnTo>
                  <a:pt x="2233594" y="120650"/>
                </a:lnTo>
                <a:lnTo>
                  <a:pt x="2230736" y="120015"/>
                </a:lnTo>
                <a:lnTo>
                  <a:pt x="2227243" y="119380"/>
                </a:lnTo>
                <a:lnTo>
                  <a:pt x="2224068" y="119062"/>
                </a:lnTo>
                <a:lnTo>
                  <a:pt x="767182" y="119062"/>
                </a:lnTo>
                <a:close/>
                <a:moveTo>
                  <a:pt x="688114" y="0"/>
                </a:moveTo>
                <a:lnTo>
                  <a:pt x="2224068" y="0"/>
                </a:lnTo>
                <a:lnTo>
                  <a:pt x="2231688" y="635"/>
                </a:lnTo>
                <a:lnTo>
                  <a:pt x="2239310" y="952"/>
                </a:lnTo>
                <a:lnTo>
                  <a:pt x="2246931" y="2222"/>
                </a:lnTo>
                <a:lnTo>
                  <a:pt x="2254552" y="3175"/>
                </a:lnTo>
                <a:lnTo>
                  <a:pt x="2261855" y="5080"/>
                </a:lnTo>
                <a:lnTo>
                  <a:pt x="2269159" y="6985"/>
                </a:lnTo>
                <a:lnTo>
                  <a:pt x="2276144" y="9207"/>
                </a:lnTo>
                <a:lnTo>
                  <a:pt x="2283130" y="12382"/>
                </a:lnTo>
                <a:lnTo>
                  <a:pt x="2289799" y="15557"/>
                </a:lnTo>
                <a:lnTo>
                  <a:pt x="2296467" y="18415"/>
                </a:lnTo>
                <a:lnTo>
                  <a:pt x="2302818" y="22225"/>
                </a:lnTo>
                <a:lnTo>
                  <a:pt x="2309169" y="26035"/>
                </a:lnTo>
                <a:lnTo>
                  <a:pt x="2315202" y="30480"/>
                </a:lnTo>
                <a:lnTo>
                  <a:pt x="2320918" y="34925"/>
                </a:lnTo>
                <a:lnTo>
                  <a:pt x="2326316" y="40005"/>
                </a:lnTo>
                <a:lnTo>
                  <a:pt x="2331714" y="44767"/>
                </a:lnTo>
                <a:lnTo>
                  <a:pt x="2336478" y="50165"/>
                </a:lnTo>
                <a:lnTo>
                  <a:pt x="2341241" y="55562"/>
                </a:lnTo>
                <a:lnTo>
                  <a:pt x="2345686" y="61277"/>
                </a:lnTo>
                <a:lnTo>
                  <a:pt x="2350132" y="67627"/>
                </a:lnTo>
                <a:lnTo>
                  <a:pt x="2354260" y="73660"/>
                </a:lnTo>
                <a:lnTo>
                  <a:pt x="2357753" y="79692"/>
                </a:lnTo>
                <a:lnTo>
                  <a:pt x="2360928" y="86677"/>
                </a:lnTo>
                <a:lnTo>
                  <a:pt x="2364104" y="93027"/>
                </a:lnTo>
                <a:lnTo>
                  <a:pt x="2366962" y="100012"/>
                </a:lnTo>
                <a:lnTo>
                  <a:pt x="2369184" y="107315"/>
                </a:lnTo>
                <a:lnTo>
                  <a:pt x="2371407" y="114617"/>
                </a:lnTo>
                <a:lnTo>
                  <a:pt x="2372995" y="121920"/>
                </a:lnTo>
                <a:lnTo>
                  <a:pt x="2374583" y="129540"/>
                </a:lnTo>
                <a:lnTo>
                  <a:pt x="2375218" y="137160"/>
                </a:lnTo>
                <a:lnTo>
                  <a:pt x="2375853" y="144780"/>
                </a:lnTo>
                <a:lnTo>
                  <a:pt x="2376488" y="152400"/>
                </a:lnTo>
                <a:lnTo>
                  <a:pt x="2376488" y="3073718"/>
                </a:lnTo>
                <a:lnTo>
                  <a:pt x="2375853" y="3081338"/>
                </a:lnTo>
                <a:lnTo>
                  <a:pt x="2375218" y="3089275"/>
                </a:lnTo>
                <a:lnTo>
                  <a:pt x="2374583" y="3096895"/>
                </a:lnTo>
                <a:lnTo>
                  <a:pt x="2372995" y="3104198"/>
                </a:lnTo>
                <a:lnTo>
                  <a:pt x="2371407" y="3111500"/>
                </a:lnTo>
                <a:lnTo>
                  <a:pt x="2369184" y="3118803"/>
                </a:lnTo>
                <a:lnTo>
                  <a:pt x="2366962" y="3126105"/>
                </a:lnTo>
                <a:lnTo>
                  <a:pt x="2364104" y="3132773"/>
                </a:lnTo>
                <a:lnTo>
                  <a:pt x="2360928" y="3139758"/>
                </a:lnTo>
                <a:lnTo>
                  <a:pt x="2357753" y="3146425"/>
                </a:lnTo>
                <a:lnTo>
                  <a:pt x="2354260" y="3152458"/>
                </a:lnTo>
                <a:lnTo>
                  <a:pt x="2350132" y="3158490"/>
                </a:lnTo>
                <a:lnTo>
                  <a:pt x="2345686" y="3164523"/>
                </a:lnTo>
                <a:lnTo>
                  <a:pt x="2341241" y="3170238"/>
                </a:lnTo>
                <a:lnTo>
                  <a:pt x="2336478" y="3176270"/>
                </a:lnTo>
                <a:lnTo>
                  <a:pt x="2331714" y="3181033"/>
                </a:lnTo>
                <a:lnTo>
                  <a:pt x="2326316" y="3186113"/>
                </a:lnTo>
                <a:lnTo>
                  <a:pt x="2320918" y="3191193"/>
                </a:lnTo>
                <a:lnTo>
                  <a:pt x="2315202" y="3195638"/>
                </a:lnTo>
                <a:lnTo>
                  <a:pt x="2309169" y="3199765"/>
                </a:lnTo>
                <a:lnTo>
                  <a:pt x="2302818" y="3203575"/>
                </a:lnTo>
                <a:lnTo>
                  <a:pt x="2296467" y="3207385"/>
                </a:lnTo>
                <a:lnTo>
                  <a:pt x="2289799" y="3210878"/>
                </a:lnTo>
                <a:lnTo>
                  <a:pt x="2283130" y="3214053"/>
                </a:lnTo>
                <a:lnTo>
                  <a:pt x="2276144" y="3216593"/>
                </a:lnTo>
                <a:lnTo>
                  <a:pt x="2269159" y="3218815"/>
                </a:lnTo>
                <a:lnTo>
                  <a:pt x="2261855" y="3221038"/>
                </a:lnTo>
                <a:lnTo>
                  <a:pt x="2254552" y="3222943"/>
                </a:lnTo>
                <a:lnTo>
                  <a:pt x="2246931" y="3223895"/>
                </a:lnTo>
                <a:lnTo>
                  <a:pt x="2239310" y="3225165"/>
                </a:lnTo>
                <a:lnTo>
                  <a:pt x="2231688" y="3225483"/>
                </a:lnTo>
                <a:lnTo>
                  <a:pt x="2224068" y="3225800"/>
                </a:lnTo>
                <a:lnTo>
                  <a:pt x="152420" y="3225800"/>
                </a:lnTo>
                <a:lnTo>
                  <a:pt x="144799" y="3225483"/>
                </a:lnTo>
                <a:lnTo>
                  <a:pt x="137178" y="3225165"/>
                </a:lnTo>
                <a:lnTo>
                  <a:pt x="129557" y="3223895"/>
                </a:lnTo>
                <a:lnTo>
                  <a:pt x="121619" y="3222943"/>
                </a:lnTo>
                <a:lnTo>
                  <a:pt x="114633" y="3221038"/>
                </a:lnTo>
                <a:lnTo>
                  <a:pt x="107329" y="3218815"/>
                </a:lnTo>
                <a:lnTo>
                  <a:pt x="100343" y="3216593"/>
                </a:lnTo>
                <a:lnTo>
                  <a:pt x="93040" y="3214053"/>
                </a:lnTo>
                <a:lnTo>
                  <a:pt x="86689" y="3210878"/>
                </a:lnTo>
                <a:lnTo>
                  <a:pt x="80020" y="3207385"/>
                </a:lnTo>
                <a:lnTo>
                  <a:pt x="73670" y="3203575"/>
                </a:lnTo>
                <a:lnTo>
                  <a:pt x="67319" y="3199765"/>
                </a:lnTo>
                <a:lnTo>
                  <a:pt x="61285" y="3195638"/>
                </a:lnTo>
                <a:lnTo>
                  <a:pt x="55570" y="3191193"/>
                </a:lnTo>
                <a:lnTo>
                  <a:pt x="50171" y="3186430"/>
                </a:lnTo>
                <a:lnTo>
                  <a:pt x="44773" y="3181033"/>
                </a:lnTo>
                <a:lnTo>
                  <a:pt x="40010" y="3176270"/>
                </a:lnTo>
                <a:lnTo>
                  <a:pt x="34929" y="3170238"/>
                </a:lnTo>
                <a:lnTo>
                  <a:pt x="30801" y="3164523"/>
                </a:lnTo>
                <a:lnTo>
                  <a:pt x="26038" y="3158808"/>
                </a:lnTo>
                <a:lnTo>
                  <a:pt x="22228" y="3152458"/>
                </a:lnTo>
                <a:lnTo>
                  <a:pt x="18735" y="3146425"/>
                </a:lnTo>
                <a:lnTo>
                  <a:pt x="15242" y="3139758"/>
                </a:lnTo>
                <a:lnTo>
                  <a:pt x="12384" y="3132773"/>
                </a:lnTo>
                <a:lnTo>
                  <a:pt x="9526" y="3126105"/>
                </a:lnTo>
                <a:lnTo>
                  <a:pt x="6986" y="3118803"/>
                </a:lnTo>
                <a:lnTo>
                  <a:pt x="5080" y="3111818"/>
                </a:lnTo>
                <a:lnTo>
                  <a:pt x="3175" y="3104198"/>
                </a:lnTo>
                <a:lnTo>
                  <a:pt x="1905" y="3096895"/>
                </a:lnTo>
                <a:lnTo>
                  <a:pt x="952" y="3089275"/>
                </a:lnTo>
                <a:lnTo>
                  <a:pt x="317" y="3081338"/>
                </a:lnTo>
                <a:lnTo>
                  <a:pt x="0" y="3073718"/>
                </a:lnTo>
                <a:lnTo>
                  <a:pt x="0" y="743268"/>
                </a:lnTo>
                <a:lnTo>
                  <a:pt x="6881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11:39:00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7FD94C15-2AE1-407C-A65A-B48453C78933}"/>
              </a:ext>
            </a:extLst>
          </p:cNvPr>
          <p:cNvSpPr txBox="1"/>
          <p:nvPr/>
        </p:nvSpPr>
        <p:spPr>
          <a:xfrm>
            <a:off x="3563888" y="3434242"/>
            <a:ext cx="3300730" cy="9220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Ø"/>
            </a:pPr>
            <a:r>
              <a:rPr lang="zh-CN" altLang="en-US" dirty="0"/>
              <a:t>环保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zh-CN" altLang="en-US" dirty="0"/>
              <a:t>节能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zh-CN" altLang="en-US" dirty="0"/>
              <a:t>低碳（与传统燃油汽车相比）</a:t>
            </a:r>
          </a:p>
        </p:txBody>
      </p:sp>
      <p:sp>
        <p:nvSpPr>
          <p:cNvPr id="22" name="MH_Other_5"/>
          <p:cNvSpPr/>
          <p:nvPr>
            <p:custDataLst>
              <p:tags r:id="rId2"/>
            </p:custDataLst>
          </p:nvPr>
        </p:nvSpPr>
        <p:spPr>
          <a:xfrm flipH="1">
            <a:off x="7637448" y="268316"/>
            <a:ext cx="983504" cy="1774722"/>
          </a:xfrm>
          <a:custGeom>
            <a:avLst/>
            <a:gdLst>
              <a:gd name="connsiteX0" fmla="*/ 217182 w 965707"/>
              <a:gd name="connsiteY0" fmla="*/ 0 h 1986527"/>
              <a:gd name="connsiteX1" fmla="*/ 432892 w 965707"/>
              <a:gd name="connsiteY1" fmla="*/ 215710 h 1986527"/>
              <a:gd name="connsiteX2" fmla="*/ 428510 w 965707"/>
              <a:gd name="connsiteY2" fmla="*/ 259183 h 1986527"/>
              <a:gd name="connsiteX3" fmla="*/ 426677 w 965707"/>
              <a:gd name="connsiteY3" fmla="*/ 265085 h 1986527"/>
              <a:gd name="connsiteX4" fmla="*/ 691433 w 965707"/>
              <a:gd name="connsiteY4" fmla="*/ 70895 h 1986527"/>
              <a:gd name="connsiteX5" fmla="*/ 727149 w 965707"/>
              <a:gd name="connsiteY5" fmla="*/ 76387 h 1986527"/>
              <a:gd name="connsiteX6" fmla="*/ 787596 w 965707"/>
              <a:gd name="connsiteY6" fmla="*/ 158799 h 1986527"/>
              <a:gd name="connsiteX7" fmla="*/ 782104 w 965707"/>
              <a:gd name="connsiteY7" fmla="*/ 194515 h 1986527"/>
              <a:gd name="connsiteX8" fmla="*/ 453481 w 965707"/>
              <a:gd name="connsiteY8" fmla="*/ 435549 h 1986527"/>
              <a:gd name="connsiteX9" fmla="*/ 874061 w 965707"/>
              <a:gd name="connsiteY9" fmla="*/ 181449 h 1986527"/>
              <a:gd name="connsiteX10" fmla="*/ 909154 w 965707"/>
              <a:gd name="connsiteY10" fmla="*/ 190109 h 1986527"/>
              <a:gd name="connsiteX11" fmla="*/ 962021 w 965707"/>
              <a:gd name="connsiteY11" fmla="*/ 277611 h 1986527"/>
              <a:gd name="connsiteX12" fmla="*/ 953361 w 965707"/>
              <a:gd name="connsiteY12" fmla="*/ 312705 h 1986527"/>
              <a:gd name="connsiteX13" fmla="*/ 384793 w 965707"/>
              <a:gd name="connsiteY13" fmla="*/ 656215 h 1986527"/>
              <a:gd name="connsiteX14" fmla="*/ 384793 w 965707"/>
              <a:gd name="connsiteY14" fmla="*/ 1131649 h 1986527"/>
              <a:gd name="connsiteX15" fmla="*/ 381842 w 965707"/>
              <a:gd name="connsiteY15" fmla="*/ 1146266 h 1986527"/>
              <a:gd name="connsiteX16" fmla="*/ 387708 w 965707"/>
              <a:gd name="connsiteY16" fmla="*/ 1152370 h 1986527"/>
              <a:gd name="connsiteX17" fmla="*/ 442440 w 965707"/>
              <a:gd name="connsiteY17" fmla="*/ 1292303 h 1986527"/>
              <a:gd name="connsiteX18" fmla="*/ 445419 w 965707"/>
              <a:gd name="connsiteY18" fmla="*/ 1293537 h 1986527"/>
              <a:gd name="connsiteX19" fmla="*/ 453847 w 965707"/>
              <a:gd name="connsiteY19" fmla="*/ 1313884 h 1986527"/>
              <a:gd name="connsiteX20" fmla="*/ 453847 w 965707"/>
              <a:gd name="connsiteY20" fmla="*/ 1951177 h 1986527"/>
              <a:gd name="connsiteX21" fmla="*/ 425072 w 965707"/>
              <a:gd name="connsiteY21" fmla="*/ 1979952 h 1986527"/>
              <a:gd name="connsiteX22" fmla="*/ 309975 w 965707"/>
              <a:gd name="connsiteY22" fmla="*/ 1979952 h 1986527"/>
              <a:gd name="connsiteX23" fmla="*/ 281200 w 965707"/>
              <a:gd name="connsiteY23" fmla="*/ 1951177 h 1986527"/>
              <a:gd name="connsiteX24" fmla="*/ 281200 w 965707"/>
              <a:gd name="connsiteY24" fmla="*/ 1342234 h 1986527"/>
              <a:gd name="connsiteX25" fmla="*/ 230924 w 965707"/>
              <a:gd name="connsiteY25" fmla="*/ 1213693 h 1986527"/>
              <a:gd name="connsiteX26" fmla="*/ 227782 w 965707"/>
              <a:gd name="connsiteY26" fmla="*/ 1195782 h 1986527"/>
              <a:gd name="connsiteX27" fmla="*/ 172672 w 965707"/>
              <a:gd name="connsiteY27" fmla="*/ 1195782 h 1986527"/>
              <a:gd name="connsiteX28" fmla="*/ 172672 w 965707"/>
              <a:gd name="connsiteY28" fmla="*/ 1958468 h 1986527"/>
              <a:gd name="connsiteX29" fmla="*/ 144613 w 965707"/>
              <a:gd name="connsiteY29" fmla="*/ 1986527 h 1986527"/>
              <a:gd name="connsiteX30" fmla="*/ 32381 w 965707"/>
              <a:gd name="connsiteY30" fmla="*/ 1986527 h 1986527"/>
              <a:gd name="connsiteX31" fmla="*/ 4322 w 965707"/>
              <a:gd name="connsiteY31" fmla="*/ 1958468 h 1986527"/>
              <a:gd name="connsiteX32" fmla="*/ 4322 w 965707"/>
              <a:gd name="connsiteY32" fmla="*/ 1169537 h 1986527"/>
              <a:gd name="connsiteX33" fmla="*/ 7911 w 965707"/>
              <a:gd name="connsiteY33" fmla="*/ 1160872 h 1986527"/>
              <a:gd name="connsiteX34" fmla="*/ 5040 w 965707"/>
              <a:gd name="connsiteY34" fmla="*/ 1156613 h 1986527"/>
              <a:gd name="connsiteX35" fmla="*/ 0 w 965707"/>
              <a:gd name="connsiteY35" fmla="*/ 1131649 h 1986527"/>
              <a:gd name="connsiteX36" fmla="*/ 0 w 965707"/>
              <a:gd name="connsiteY36" fmla="*/ 514378 h 1986527"/>
              <a:gd name="connsiteX37" fmla="*/ 64133 w 965707"/>
              <a:gd name="connsiteY37" fmla="*/ 450245 h 1986527"/>
              <a:gd name="connsiteX38" fmla="*/ 174233 w 965707"/>
              <a:gd name="connsiteY38" fmla="*/ 450245 h 1986527"/>
              <a:gd name="connsiteX39" fmla="*/ 203629 w 965707"/>
              <a:gd name="connsiteY39" fmla="*/ 428684 h 1986527"/>
              <a:gd name="connsiteX40" fmla="*/ 133218 w 965707"/>
              <a:gd name="connsiteY40" fmla="*/ 414469 h 1986527"/>
              <a:gd name="connsiteX41" fmla="*/ 1472 w 965707"/>
              <a:gd name="connsiteY41" fmla="*/ 215710 h 1986527"/>
              <a:gd name="connsiteX42" fmla="*/ 217182 w 965707"/>
              <a:gd name="connsiteY42" fmla="*/ 0 h 1986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65707" h="1986527">
                <a:moveTo>
                  <a:pt x="217182" y="0"/>
                </a:moveTo>
                <a:cubicBezTo>
                  <a:pt x="336315" y="0"/>
                  <a:pt x="432892" y="96577"/>
                  <a:pt x="432892" y="215710"/>
                </a:cubicBezTo>
                <a:cubicBezTo>
                  <a:pt x="432892" y="230602"/>
                  <a:pt x="431383" y="245141"/>
                  <a:pt x="428510" y="259183"/>
                </a:cubicBezTo>
                <a:lnTo>
                  <a:pt x="426677" y="265085"/>
                </a:lnTo>
                <a:lnTo>
                  <a:pt x="691433" y="70895"/>
                </a:lnTo>
                <a:cubicBezTo>
                  <a:pt x="702812" y="62549"/>
                  <a:pt x="718803" y="65008"/>
                  <a:pt x="727149" y="76387"/>
                </a:cubicBezTo>
                <a:lnTo>
                  <a:pt x="787596" y="158799"/>
                </a:lnTo>
                <a:cubicBezTo>
                  <a:pt x="795942" y="170178"/>
                  <a:pt x="793483" y="186169"/>
                  <a:pt x="782104" y="194515"/>
                </a:cubicBezTo>
                <a:lnTo>
                  <a:pt x="453481" y="435549"/>
                </a:lnTo>
                <a:lnTo>
                  <a:pt x="874061" y="181449"/>
                </a:lnTo>
                <a:cubicBezTo>
                  <a:pt x="886143" y="174150"/>
                  <a:pt x="901855" y="178027"/>
                  <a:pt x="909154" y="190109"/>
                </a:cubicBezTo>
                <a:lnTo>
                  <a:pt x="962021" y="277611"/>
                </a:lnTo>
                <a:cubicBezTo>
                  <a:pt x="969320" y="289694"/>
                  <a:pt x="965443" y="305405"/>
                  <a:pt x="953361" y="312705"/>
                </a:cubicBezTo>
                <a:lnTo>
                  <a:pt x="384793" y="656215"/>
                </a:lnTo>
                <a:lnTo>
                  <a:pt x="384793" y="1131649"/>
                </a:lnTo>
                <a:lnTo>
                  <a:pt x="381842" y="1146266"/>
                </a:lnTo>
                <a:lnTo>
                  <a:pt x="387708" y="1152370"/>
                </a:lnTo>
                <a:lnTo>
                  <a:pt x="442440" y="1292303"/>
                </a:lnTo>
                <a:lnTo>
                  <a:pt x="445419" y="1293537"/>
                </a:lnTo>
                <a:cubicBezTo>
                  <a:pt x="450626" y="1298744"/>
                  <a:pt x="453847" y="1305938"/>
                  <a:pt x="453847" y="1313884"/>
                </a:cubicBezTo>
                <a:lnTo>
                  <a:pt x="453847" y="1951177"/>
                </a:lnTo>
                <a:cubicBezTo>
                  <a:pt x="453847" y="1967069"/>
                  <a:pt x="440964" y="1979952"/>
                  <a:pt x="425072" y="1979952"/>
                </a:cubicBezTo>
                <a:lnTo>
                  <a:pt x="309975" y="1979952"/>
                </a:lnTo>
                <a:cubicBezTo>
                  <a:pt x="294083" y="1979952"/>
                  <a:pt x="281200" y="1967069"/>
                  <a:pt x="281200" y="1951177"/>
                </a:cubicBezTo>
                <a:lnTo>
                  <a:pt x="281200" y="1342234"/>
                </a:lnTo>
                <a:lnTo>
                  <a:pt x="230924" y="1213693"/>
                </a:lnTo>
                <a:lnTo>
                  <a:pt x="227782" y="1195782"/>
                </a:lnTo>
                <a:lnTo>
                  <a:pt x="172672" y="1195782"/>
                </a:lnTo>
                <a:lnTo>
                  <a:pt x="172672" y="1958468"/>
                </a:lnTo>
                <a:cubicBezTo>
                  <a:pt x="172672" y="1973965"/>
                  <a:pt x="160110" y="1986527"/>
                  <a:pt x="144613" y="1986527"/>
                </a:cubicBezTo>
                <a:lnTo>
                  <a:pt x="32381" y="1986527"/>
                </a:lnTo>
                <a:cubicBezTo>
                  <a:pt x="16884" y="1986527"/>
                  <a:pt x="4322" y="1973965"/>
                  <a:pt x="4322" y="1958468"/>
                </a:cubicBezTo>
                <a:lnTo>
                  <a:pt x="4322" y="1169537"/>
                </a:lnTo>
                <a:lnTo>
                  <a:pt x="7911" y="1160872"/>
                </a:lnTo>
                <a:lnTo>
                  <a:pt x="5040" y="1156613"/>
                </a:lnTo>
                <a:cubicBezTo>
                  <a:pt x="1795" y="1148940"/>
                  <a:pt x="0" y="1140504"/>
                  <a:pt x="0" y="1131649"/>
                </a:cubicBezTo>
                <a:lnTo>
                  <a:pt x="0" y="514378"/>
                </a:lnTo>
                <a:cubicBezTo>
                  <a:pt x="0" y="478958"/>
                  <a:pt x="28713" y="450245"/>
                  <a:pt x="64133" y="450245"/>
                </a:cubicBezTo>
                <a:lnTo>
                  <a:pt x="174233" y="450245"/>
                </a:lnTo>
                <a:lnTo>
                  <a:pt x="203629" y="428684"/>
                </a:lnTo>
                <a:lnTo>
                  <a:pt x="133218" y="414469"/>
                </a:lnTo>
                <a:cubicBezTo>
                  <a:pt x="55797" y="381722"/>
                  <a:pt x="1472" y="305060"/>
                  <a:pt x="1472" y="215710"/>
                </a:cubicBezTo>
                <a:cubicBezTo>
                  <a:pt x="1472" y="96577"/>
                  <a:pt x="98049" y="0"/>
                  <a:pt x="217182" y="0"/>
                </a:cubicBezTo>
                <a:close/>
              </a:path>
            </a:pathLst>
          </a:custGeom>
          <a:solidFill>
            <a:srgbClr val="D3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59" name="MH_PageTitle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选题背景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04" y="4468386"/>
            <a:ext cx="621580" cy="614622"/>
          </a:xfrm>
          <a:prstGeom prst="rect">
            <a:avLst/>
          </a:prstGeom>
        </p:spPr>
      </p:pic>
      <p:sp>
        <p:nvSpPr>
          <p:cNvPr id="19" name="日期占位符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pic>
        <p:nvPicPr>
          <p:cNvPr id="4" name="图片 3" descr="5ee8506495ceabf98812d13ed11cdd0f_wps图片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2410" y="815975"/>
            <a:ext cx="4743450" cy="2207260"/>
          </a:xfrm>
          <a:prstGeom prst="rect">
            <a:avLst/>
          </a:prstGeom>
        </p:spPr>
      </p:pic>
      <p:pic>
        <p:nvPicPr>
          <p:cNvPr id="7" name="图片 6" descr="timg_WPS图片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59335" y="2119478"/>
            <a:ext cx="6154420" cy="292163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H_Other_1"/>
          <p:cNvSpPr/>
          <p:nvPr>
            <p:custDataLst>
              <p:tags r:id="rId2"/>
            </p:custDataLst>
          </p:nvPr>
        </p:nvSpPr>
        <p:spPr>
          <a:xfrm rot="21041913">
            <a:off x="1995100" y="2312615"/>
            <a:ext cx="1247173" cy="1107960"/>
          </a:xfrm>
          <a:prstGeom prst="roundRect">
            <a:avLst>
              <a:gd name="adj" fmla="val 18567"/>
            </a:avLst>
          </a:pr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4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cs typeface="+mn-ea"/>
                <a:sym typeface="+mn-lt"/>
              </a:rPr>
              <a:t>2</a:t>
            </a:r>
            <a:endParaRPr lang="zh-CN" altLang="en-US" sz="4000" kern="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8" name="MH_Other_2"/>
          <p:cNvCxnSpPr>
            <a:cxnSpLocks/>
            <a:stCxn id="5" idx="3"/>
          </p:cNvCxnSpPr>
          <p:nvPr>
            <p:custDataLst>
              <p:tags r:id="rId3"/>
            </p:custDataLst>
          </p:nvPr>
        </p:nvCxnSpPr>
        <p:spPr>
          <a:xfrm>
            <a:off x="3234074" y="2765805"/>
            <a:ext cx="1313121" cy="0"/>
          </a:xfrm>
          <a:prstGeom prst="straightConnector1">
            <a:avLst/>
          </a:prstGeom>
          <a:ln>
            <a:solidFill>
              <a:srgbClr val="B2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MH_Other_3"/>
          <p:cNvSpPr/>
          <p:nvPr>
            <p:custDataLst>
              <p:tags r:id="rId4"/>
            </p:custDataLst>
          </p:nvPr>
        </p:nvSpPr>
        <p:spPr>
          <a:xfrm rot="183635">
            <a:off x="1895420" y="1303132"/>
            <a:ext cx="1248791" cy="1107960"/>
          </a:xfrm>
          <a:prstGeom prst="roundRect">
            <a:avLst>
              <a:gd name="adj" fmla="val 18567"/>
            </a:avLst>
          </a:prstGeom>
          <a:gradFill>
            <a:gsLst>
              <a:gs pos="3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4000" kern="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1</a:t>
            </a:r>
            <a:endParaRPr lang="zh-CN" altLang="en-US" sz="4000" kern="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11" name="MH_Other_4"/>
          <p:cNvCxnSpPr/>
          <p:nvPr>
            <p:custDataLst>
              <p:tags r:id="rId5"/>
            </p:custDataLst>
          </p:nvPr>
        </p:nvCxnSpPr>
        <p:spPr>
          <a:xfrm>
            <a:off x="3123848" y="1779143"/>
            <a:ext cx="1363640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MH_Other_5"/>
          <p:cNvSpPr/>
          <p:nvPr>
            <p:custDataLst>
              <p:tags r:id="rId6"/>
            </p:custDataLst>
          </p:nvPr>
        </p:nvSpPr>
        <p:spPr>
          <a:xfrm>
            <a:off x="1080969" y="1728548"/>
            <a:ext cx="983504" cy="1774722"/>
          </a:xfrm>
          <a:custGeom>
            <a:avLst/>
            <a:gdLst>
              <a:gd name="connsiteX0" fmla="*/ 217182 w 965707"/>
              <a:gd name="connsiteY0" fmla="*/ 0 h 1986527"/>
              <a:gd name="connsiteX1" fmla="*/ 432892 w 965707"/>
              <a:gd name="connsiteY1" fmla="*/ 215710 h 1986527"/>
              <a:gd name="connsiteX2" fmla="*/ 428510 w 965707"/>
              <a:gd name="connsiteY2" fmla="*/ 259183 h 1986527"/>
              <a:gd name="connsiteX3" fmla="*/ 426677 w 965707"/>
              <a:gd name="connsiteY3" fmla="*/ 265085 h 1986527"/>
              <a:gd name="connsiteX4" fmla="*/ 691433 w 965707"/>
              <a:gd name="connsiteY4" fmla="*/ 70895 h 1986527"/>
              <a:gd name="connsiteX5" fmla="*/ 727149 w 965707"/>
              <a:gd name="connsiteY5" fmla="*/ 76387 h 1986527"/>
              <a:gd name="connsiteX6" fmla="*/ 787596 w 965707"/>
              <a:gd name="connsiteY6" fmla="*/ 158799 h 1986527"/>
              <a:gd name="connsiteX7" fmla="*/ 782104 w 965707"/>
              <a:gd name="connsiteY7" fmla="*/ 194515 h 1986527"/>
              <a:gd name="connsiteX8" fmla="*/ 453481 w 965707"/>
              <a:gd name="connsiteY8" fmla="*/ 435549 h 1986527"/>
              <a:gd name="connsiteX9" fmla="*/ 874061 w 965707"/>
              <a:gd name="connsiteY9" fmla="*/ 181449 h 1986527"/>
              <a:gd name="connsiteX10" fmla="*/ 909154 w 965707"/>
              <a:gd name="connsiteY10" fmla="*/ 190109 h 1986527"/>
              <a:gd name="connsiteX11" fmla="*/ 962021 w 965707"/>
              <a:gd name="connsiteY11" fmla="*/ 277611 h 1986527"/>
              <a:gd name="connsiteX12" fmla="*/ 953361 w 965707"/>
              <a:gd name="connsiteY12" fmla="*/ 312705 h 1986527"/>
              <a:gd name="connsiteX13" fmla="*/ 384793 w 965707"/>
              <a:gd name="connsiteY13" fmla="*/ 656215 h 1986527"/>
              <a:gd name="connsiteX14" fmla="*/ 384793 w 965707"/>
              <a:gd name="connsiteY14" fmla="*/ 1131649 h 1986527"/>
              <a:gd name="connsiteX15" fmla="*/ 381842 w 965707"/>
              <a:gd name="connsiteY15" fmla="*/ 1146266 h 1986527"/>
              <a:gd name="connsiteX16" fmla="*/ 387708 w 965707"/>
              <a:gd name="connsiteY16" fmla="*/ 1152370 h 1986527"/>
              <a:gd name="connsiteX17" fmla="*/ 442440 w 965707"/>
              <a:gd name="connsiteY17" fmla="*/ 1292303 h 1986527"/>
              <a:gd name="connsiteX18" fmla="*/ 445419 w 965707"/>
              <a:gd name="connsiteY18" fmla="*/ 1293537 h 1986527"/>
              <a:gd name="connsiteX19" fmla="*/ 453847 w 965707"/>
              <a:gd name="connsiteY19" fmla="*/ 1313884 h 1986527"/>
              <a:gd name="connsiteX20" fmla="*/ 453847 w 965707"/>
              <a:gd name="connsiteY20" fmla="*/ 1951177 h 1986527"/>
              <a:gd name="connsiteX21" fmla="*/ 425072 w 965707"/>
              <a:gd name="connsiteY21" fmla="*/ 1979952 h 1986527"/>
              <a:gd name="connsiteX22" fmla="*/ 309975 w 965707"/>
              <a:gd name="connsiteY22" fmla="*/ 1979952 h 1986527"/>
              <a:gd name="connsiteX23" fmla="*/ 281200 w 965707"/>
              <a:gd name="connsiteY23" fmla="*/ 1951177 h 1986527"/>
              <a:gd name="connsiteX24" fmla="*/ 281200 w 965707"/>
              <a:gd name="connsiteY24" fmla="*/ 1342234 h 1986527"/>
              <a:gd name="connsiteX25" fmla="*/ 230924 w 965707"/>
              <a:gd name="connsiteY25" fmla="*/ 1213693 h 1986527"/>
              <a:gd name="connsiteX26" fmla="*/ 227782 w 965707"/>
              <a:gd name="connsiteY26" fmla="*/ 1195782 h 1986527"/>
              <a:gd name="connsiteX27" fmla="*/ 172672 w 965707"/>
              <a:gd name="connsiteY27" fmla="*/ 1195782 h 1986527"/>
              <a:gd name="connsiteX28" fmla="*/ 172672 w 965707"/>
              <a:gd name="connsiteY28" fmla="*/ 1958468 h 1986527"/>
              <a:gd name="connsiteX29" fmla="*/ 144613 w 965707"/>
              <a:gd name="connsiteY29" fmla="*/ 1986527 h 1986527"/>
              <a:gd name="connsiteX30" fmla="*/ 32381 w 965707"/>
              <a:gd name="connsiteY30" fmla="*/ 1986527 h 1986527"/>
              <a:gd name="connsiteX31" fmla="*/ 4322 w 965707"/>
              <a:gd name="connsiteY31" fmla="*/ 1958468 h 1986527"/>
              <a:gd name="connsiteX32" fmla="*/ 4322 w 965707"/>
              <a:gd name="connsiteY32" fmla="*/ 1169537 h 1986527"/>
              <a:gd name="connsiteX33" fmla="*/ 7911 w 965707"/>
              <a:gd name="connsiteY33" fmla="*/ 1160872 h 1986527"/>
              <a:gd name="connsiteX34" fmla="*/ 5040 w 965707"/>
              <a:gd name="connsiteY34" fmla="*/ 1156613 h 1986527"/>
              <a:gd name="connsiteX35" fmla="*/ 0 w 965707"/>
              <a:gd name="connsiteY35" fmla="*/ 1131649 h 1986527"/>
              <a:gd name="connsiteX36" fmla="*/ 0 w 965707"/>
              <a:gd name="connsiteY36" fmla="*/ 514378 h 1986527"/>
              <a:gd name="connsiteX37" fmla="*/ 64133 w 965707"/>
              <a:gd name="connsiteY37" fmla="*/ 450245 h 1986527"/>
              <a:gd name="connsiteX38" fmla="*/ 174233 w 965707"/>
              <a:gd name="connsiteY38" fmla="*/ 450245 h 1986527"/>
              <a:gd name="connsiteX39" fmla="*/ 203629 w 965707"/>
              <a:gd name="connsiteY39" fmla="*/ 428684 h 1986527"/>
              <a:gd name="connsiteX40" fmla="*/ 133218 w 965707"/>
              <a:gd name="connsiteY40" fmla="*/ 414469 h 1986527"/>
              <a:gd name="connsiteX41" fmla="*/ 1472 w 965707"/>
              <a:gd name="connsiteY41" fmla="*/ 215710 h 1986527"/>
              <a:gd name="connsiteX42" fmla="*/ 217182 w 965707"/>
              <a:gd name="connsiteY42" fmla="*/ 0 h 1986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65707" h="1986527">
                <a:moveTo>
                  <a:pt x="217182" y="0"/>
                </a:moveTo>
                <a:cubicBezTo>
                  <a:pt x="336315" y="0"/>
                  <a:pt x="432892" y="96577"/>
                  <a:pt x="432892" y="215710"/>
                </a:cubicBezTo>
                <a:cubicBezTo>
                  <a:pt x="432892" y="230602"/>
                  <a:pt x="431383" y="245141"/>
                  <a:pt x="428510" y="259183"/>
                </a:cubicBezTo>
                <a:lnTo>
                  <a:pt x="426677" y="265085"/>
                </a:lnTo>
                <a:lnTo>
                  <a:pt x="691433" y="70895"/>
                </a:lnTo>
                <a:cubicBezTo>
                  <a:pt x="702812" y="62549"/>
                  <a:pt x="718803" y="65008"/>
                  <a:pt x="727149" y="76387"/>
                </a:cubicBezTo>
                <a:lnTo>
                  <a:pt x="787596" y="158799"/>
                </a:lnTo>
                <a:cubicBezTo>
                  <a:pt x="795942" y="170178"/>
                  <a:pt x="793483" y="186169"/>
                  <a:pt x="782104" y="194515"/>
                </a:cubicBezTo>
                <a:lnTo>
                  <a:pt x="453481" y="435549"/>
                </a:lnTo>
                <a:lnTo>
                  <a:pt x="874061" y="181449"/>
                </a:lnTo>
                <a:cubicBezTo>
                  <a:pt x="886143" y="174150"/>
                  <a:pt x="901855" y="178027"/>
                  <a:pt x="909154" y="190109"/>
                </a:cubicBezTo>
                <a:lnTo>
                  <a:pt x="962021" y="277611"/>
                </a:lnTo>
                <a:cubicBezTo>
                  <a:pt x="969320" y="289694"/>
                  <a:pt x="965443" y="305405"/>
                  <a:pt x="953361" y="312705"/>
                </a:cubicBezTo>
                <a:lnTo>
                  <a:pt x="384793" y="656215"/>
                </a:lnTo>
                <a:lnTo>
                  <a:pt x="384793" y="1131649"/>
                </a:lnTo>
                <a:lnTo>
                  <a:pt x="381842" y="1146266"/>
                </a:lnTo>
                <a:lnTo>
                  <a:pt x="387708" y="1152370"/>
                </a:lnTo>
                <a:lnTo>
                  <a:pt x="442440" y="1292303"/>
                </a:lnTo>
                <a:lnTo>
                  <a:pt x="445419" y="1293537"/>
                </a:lnTo>
                <a:cubicBezTo>
                  <a:pt x="450626" y="1298744"/>
                  <a:pt x="453847" y="1305938"/>
                  <a:pt x="453847" y="1313884"/>
                </a:cubicBezTo>
                <a:lnTo>
                  <a:pt x="453847" y="1951177"/>
                </a:lnTo>
                <a:cubicBezTo>
                  <a:pt x="453847" y="1967069"/>
                  <a:pt x="440964" y="1979952"/>
                  <a:pt x="425072" y="1979952"/>
                </a:cubicBezTo>
                <a:lnTo>
                  <a:pt x="309975" y="1979952"/>
                </a:lnTo>
                <a:cubicBezTo>
                  <a:pt x="294083" y="1979952"/>
                  <a:pt x="281200" y="1967069"/>
                  <a:pt x="281200" y="1951177"/>
                </a:cubicBezTo>
                <a:lnTo>
                  <a:pt x="281200" y="1342234"/>
                </a:lnTo>
                <a:lnTo>
                  <a:pt x="230924" y="1213693"/>
                </a:lnTo>
                <a:lnTo>
                  <a:pt x="227782" y="1195782"/>
                </a:lnTo>
                <a:lnTo>
                  <a:pt x="172672" y="1195782"/>
                </a:lnTo>
                <a:lnTo>
                  <a:pt x="172672" y="1958468"/>
                </a:lnTo>
                <a:cubicBezTo>
                  <a:pt x="172672" y="1973965"/>
                  <a:pt x="160110" y="1986527"/>
                  <a:pt x="144613" y="1986527"/>
                </a:cubicBezTo>
                <a:lnTo>
                  <a:pt x="32381" y="1986527"/>
                </a:lnTo>
                <a:cubicBezTo>
                  <a:pt x="16884" y="1986527"/>
                  <a:pt x="4322" y="1973965"/>
                  <a:pt x="4322" y="1958468"/>
                </a:cubicBezTo>
                <a:lnTo>
                  <a:pt x="4322" y="1169537"/>
                </a:lnTo>
                <a:lnTo>
                  <a:pt x="7911" y="1160872"/>
                </a:lnTo>
                <a:lnTo>
                  <a:pt x="5040" y="1156613"/>
                </a:lnTo>
                <a:cubicBezTo>
                  <a:pt x="1795" y="1148940"/>
                  <a:pt x="0" y="1140504"/>
                  <a:pt x="0" y="1131649"/>
                </a:cubicBezTo>
                <a:lnTo>
                  <a:pt x="0" y="514378"/>
                </a:lnTo>
                <a:cubicBezTo>
                  <a:pt x="0" y="478958"/>
                  <a:pt x="28713" y="450245"/>
                  <a:pt x="64133" y="450245"/>
                </a:cubicBezTo>
                <a:lnTo>
                  <a:pt x="174233" y="450245"/>
                </a:lnTo>
                <a:lnTo>
                  <a:pt x="203629" y="428684"/>
                </a:lnTo>
                <a:lnTo>
                  <a:pt x="133218" y="414469"/>
                </a:lnTo>
                <a:cubicBezTo>
                  <a:pt x="55797" y="381722"/>
                  <a:pt x="1472" y="305060"/>
                  <a:pt x="1472" y="215710"/>
                </a:cubicBezTo>
                <a:cubicBezTo>
                  <a:pt x="1472" y="96577"/>
                  <a:pt x="98049" y="0"/>
                  <a:pt x="217182" y="0"/>
                </a:cubicBezTo>
                <a:close/>
              </a:path>
            </a:pathLst>
          </a:custGeom>
          <a:solidFill>
            <a:srgbClr val="D3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59" name="MH_PageTitle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选题背景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499" y="257066"/>
            <a:ext cx="621580" cy="614622"/>
          </a:xfrm>
          <a:prstGeom prst="rect">
            <a:avLst/>
          </a:prstGeom>
        </p:spPr>
      </p:pic>
      <p:sp>
        <p:nvSpPr>
          <p:cNvPr id="4" name="MH_SubTitle_2"/>
          <p:cNvSpPr txBox="1"/>
          <p:nvPr>
            <p:custDataLst>
              <p:tags r:id="rId8"/>
            </p:custDataLst>
          </p:nvPr>
        </p:nvSpPr>
        <p:spPr>
          <a:xfrm>
            <a:off x="3347864" y="1424049"/>
            <a:ext cx="3265944" cy="405732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/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solidFill>
                  <a:schemeClr val="accent1"/>
                </a:solidFill>
                <a:cs typeface="+mn-ea"/>
                <a:sym typeface="+mn-lt"/>
              </a:rPr>
              <a:t>无线充电</a:t>
            </a:r>
          </a:p>
        </p:txBody>
      </p:sp>
      <p:sp>
        <p:nvSpPr>
          <p:cNvPr id="6" name="MH_SubTitle_2"/>
          <p:cNvSpPr txBox="1"/>
          <p:nvPr>
            <p:custDataLst>
              <p:tags r:id="rId9"/>
            </p:custDataLst>
          </p:nvPr>
        </p:nvSpPr>
        <p:spPr>
          <a:xfrm>
            <a:off x="3482582" y="2395699"/>
            <a:ext cx="3265944" cy="405732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/>
            </a:lvl1pPr>
          </a:lstStyle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solidFill>
                  <a:schemeClr val="accent1"/>
                </a:solidFill>
                <a:cs typeface="+mn-ea"/>
                <a:sym typeface="+mn-lt"/>
              </a:rPr>
              <a:t>物联网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487488" y="1179703"/>
            <a:ext cx="4498340" cy="95410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400" dirty="0"/>
              <a:t>当前车载充电器</a:t>
            </a:r>
            <a:r>
              <a:rPr lang="en-US" altLang="zh-CN" sz="1400" dirty="0"/>
              <a:t>&amp;</a:t>
            </a:r>
            <a:r>
              <a:rPr lang="zh-CN" altLang="en-US" sz="1400" dirty="0"/>
              <a:t>充电桩：</a:t>
            </a:r>
          </a:p>
          <a:p>
            <a:r>
              <a:rPr lang="zh-CN" altLang="en-US" sz="1400" dirty="0"/>
              <a:t>    电线老化、电火花、不易维护</a:t>
            </a: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400" dirty="0"/>
              <a:t>无线电能传输技术：</a:t>
            </a:r>
          </a:p>
          <a:p>
            <a:pPr indent="0">
              <a:buFont typeface="Wingdings" panose="05000000000000000000" charset="0"/>
              <a:buNone/>
            </a:pPr>
            <a:r>
              <a:rPr lang="zh-CN" altLang="en-US" sz="1400" dirty="0"/>
              <a:t>     安全可靠、供电方式灵活、无接触火花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522851" y="2446481"/>
            <a:ext cx="4451350" cy="95410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400" dirty="0"/>
              <a:t>数据云端传输</a:t>
            </a:r>
          </a:p>
          <a:p>
            <a:pPr indent="0">
              <a:buFont typeface="Wingdings" panose="05000000000000000000" charset="0"/>
              <a:buNone/>
            </a:pPr>
            <a:r>
              <a:rPr lang="zh-CN" altLang="en-US" sz="1400" dirty="0"/>
              <a:t>    响应万物互联的时代潮流</a:t>
            </a: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400" dirty="0"/>
              <a:t>蓝牙远控   小车更智能化</a:t>
            </a:r>
          </a:p>
          <a:p>
            <a:pPr indent="0">
              <a:buFont typeface="Wingdings" panose="05000000000000000000" charset="0"/>
              <a:buNone/>
            </a:pPr>
            <a:r>
              <a:rPr lang="zh-CN" altLang="en-US" sz="1400" dirty="0"/>
              <a:t>     应用前景广泛：工业生产、智能家电等</a:t>
            </a:r>
          </a:p>
        </p:txBody>
      </p:sp>
      <p:sp>
        <p:nvSpPr>
          <p:cNvPr id="20" name="日期占位符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7" grpId="1" animBg="1"/>
      <p:bldP spid="17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590961" y="2465102"/>
            <a:ext cx="3960444" cy="504056"/>
          </a:xfrm>
          <a:custGeom>
            <a:avLst/>
            <a:gdLst/>
            <a:ahLst/>
            <a:cxnLst/>
            <a:rect l="l" t="t" r="r" b="b"/>
            <a:pathLst>
              <a:path w="3960444" h="504056">
                <a:moveTo>
                  <a:pt x="2" y="0"/>
                </a:moveTo>
                <a:lnTo>
                  <a:pt x="3960440" y="0"/>
                </a:lnTo>
                <a:lnTo>
                  <a:pt x="3708414" y="252026"/>
                </a:lnTo>
                <a:lnTo>
                  <a:pt x="3960444" y="504056"/>
                </a:lnTo>
                <a:lnTo>
                  <a:pt x="0" y="504056"/>
                </a:lnTo>
                <a:lnTo>
                  <a:pt x="252029" y="2520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90032" y="2517074"/>
            <a:ext cx="316393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pc="300" dirty="0">
                <a:solidFill>
                  <a:schemeClr val="bg1"/>
                </a:solidFill>
                <a:cs typeface="+mn-ea"/>
                <a:sym typeface="+mn-lt"/>
              </a:rPr>
              <a:t>研究内容与方法</a:t>
            </a:r>
          </a:p>
        </p:txBody>
      </p:sp>
      <p:sp>
        <p:nvSpPr>
          <p:cNvPr id="18" name="椭圆 11"/>
          <p:cNvSpPr/>
          <p:nvPr/>
        </p:nvSpPr>
        <p:spPr>
          <a:xfrm>
            <a:off x="4097566" y="1059583"/>
            <a:ext cx="948873" cy="1143356"/>
          </a:xfrm>
          <a:custGeom>
            <a:avLst/>
            <a:gdLst/>
            <a:ahLst/>
            <a:cxnLst/>
            <a:rect l="l" t="t" r="r" b="b"/>
            <a:pathLst>
              <a:path w="1845204" h="2223400">
                <a:moveTo>
                  <a:pt x="922602" y="0"/>
                </a:moveTo>
                <a:cubicBezTo>
                  <a:pt x="1432141" y="0"/>
                  <a:pt x="1845204" y="413063"/>
                  <a:pt x="1845204" y="922602"/>
                </a:cubicBezTo>
                <a:cubicBezTo>
                  <a:pt x="1845204" y="1147299"/>
                  <a:pt x="1764878" y="1353235"/>
                  <a:pt x="1628134" y="1510557"/>
                </a:cubicBezTo>
                <a:lnTo>
                  <a:pt x="1635445" y="1510557"/>
                </a:lnTo>
                <a:lnTo>
                  <a:pt x="1593653" y="1552349"/>
                </a:lnTo>
                <a:cubicBezTo>
                  <a:pt x="1581994" y="1568184"/>
                  <a:pt x="1568184" y="1581994"/>
                  <a:pt x="1552350" y="1593652"/>
                </a:cubicBezTo>
                <a:lnTo>
                  <a:pt x="922602" y="2223400"/>
                </a:lnTo>
                <a:lnTo>
                  <a:pt x="292852" y="1593650"/>
                </a:lnTo>
                <a:cubicBezTo>
                  <a:pt x="277019" y="1581993"/>
                  <a:pt x="263211" y="1568185"/>
                  <a:pt x="251554" y="1552352"/>
                </a:cubicBezTo>
                <a:lnTo>
                  <a:pt x="209759" y="1510557"/>
                </a:lnTo>
                <a:lnTo>
                  <a:pt x="217070" y="1510557"/>
                </a:lnTo>
                <a:cubicBezTo>
                  <a:pt x="80326" y="1353235"/>
                  <a:pt x="0" y="1147299"/>
                  <a:pt x="0" y="922602"/>
                </a:cubicBezTo>
                <a:cubicBezTo>
                  <a:pt x="0" y="413063"/>
                  <a:pt x="413063" y="0"/>
                  <a:pt x="9226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cs typeface="+mn-ea"/>
                <a:sym typeface="+mn-lt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99992" y="3113804"/>
            <a:ext cx="0" cy="10415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750104" y="3204913"/>
            <a:ext cx="172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研究思路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50104" y="3440893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研究内容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44248" y="3943774"/>
            <a:ext cx="172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研究方案可行性</a:t>
            </a:r>
          </a:p>
        </p:txBody>
      </p:sp>
      <p:sp>
        <p:nvSpPr>
          <p:cNvPr id="66" name="KSO_Shape"/>
          <p:cNvSpPr/>
          <p:nvPr/>
        </p:nvSpPr>
        <p:spPr bwMode="auto">
          <a:xfrm>
            <a:off x="3610610" y="3349625"/>
            <a:ext cx="570230" cy="570230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5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6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6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6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5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C9AE9-A0B1-4DD8-966A-8988A2E7F308}" type="datetime11">
              <a:rPr lang="zh-CN" altLang="en-US" smtClean="0"/>
              <a:t>11:39:00</a:t>
            </a:fld>
            <a:endParaRPr lang="zh-CN" alt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48C60D91-EB60-4E94-8695-CE7F8F1943D3}"/>
              </a:ext>
            </a:extLst>
          </p:cNvPr>
          <p:cNvSpPr txBox="1"/>
          <p:nvPr/>
        </p:nvSpPr>
        <p:spPr>
          <a:xfrm>
            <a:off x="4750104" y="3701682"/>
            <a:ext cx="172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cs typeface="+mn-ea"/>
                <a:sym typeface="+mn-lt"/>
              </a:rPr>
              <a:t>研究方法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H_Other_1"/>
          <p:cNvSpPr/>
          <p:nvPr>
            <p:custDataLst>
              <p:tags r:id="rId2"/>
            </p:custDataLst>
          </p:nvPr>
        </p:nvSpPr>
        <p:spPr bwMode="auto">
          <a:xfrm rot="18849647">
            <a:off x="6966433" y="3027130"/>
            <a:ext cx="1092799" cy="600632"/>
          </a:xfrm>
          <a:custGeom>
            <a:avLst/>
            <a:gdLst>
              <a:gd name="T0" fmla="*/ 2708960 w 955844"/>
              <a:gd name="T1" fmla="*/ 0 h 524933"/>
              <a:gd name="T2" fmla="*/ 0 w 955844"/>
              <a:gd name="T3" fmla="*/ 0 h 524933"/>
              <a:gd name="T4" fmla="*/ 1444755 w 955844"/>
              <a:gd name="T5" fmla="*/ 1479806 h 524933"/>
              <a:gd name="T6" fmla="*/ 2708960 w 955844"/>
              <a:gd name="T7" fmla="*/ 1479806 h 524933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955844" h="524933">
                <a:moveTo>
                  <a:pt x="955844" y="0"/>
                </a:moveTo>
                <a:lnTo>
                  <a:pt x="0" y="0"/>
                </a:lnTo>
                <a:lnTo>
                  <a:pt x="509776" y="524933"/>
                </a:lnTo>
                <a:lnTo>
                  <a:pt x="955844" y="524933"/>
                </a:lnTo>
                <a:lnTo>
                  <a:pt x="955844" y="0"/>
                </a:lnTo>
                <a:close/>
              </a:path>
            </a:pathLst>
          </a:cu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CN" altLang="en-US" sz="2000" b="1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51" name="MH_Other_2"/>
          <p:cNvSpPr/>
          <p:nvPr>
            <p:custDataLst>
              <p:tags r:id="rId3"/>
            </p:custDataLst>
          </p:nvPr>
        </p:nvSpPr>
        <p:spPr bwMode="auto">
          <a:xfrm rot="2750353" flipH="1">
            <a:off x="1139810" y="3027151"/>
            <a:ext cx="1092799" cy="600631"/>
          </a:xfrm>
          <a:custGeom>
            <a:avLst/>
            <a:gdLst>
              <a:gd name="T0" fmla="*/ 2708960 w 955844"/>
              <a:gd name="T1" fmla="*/ 0 h 524933"/>
              <a:gd name="T2" fmla="*/ 0 w 955844"/>
              <a:gd name="T3" fmla="*/ 0 h 524933"/>
              <a:gd name="T4" fmla="*/ 1444755 w 955844"/>
              <a:gd name="T5" fmla="*/ 1479786 h 524933"/>
              <a:gd name="T6" fmla="*/ 2708960 w 955844"/>
              <a:gd name="T7" fmla="*/ 1479786 h 524933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955844" h="524933">
                <a:moveTo>
                  <a:pt x="955844" y="0"/>
                </a:moveTo>
                <a:lnTo>
                  <a:pt x="0" y="0"/>
                </a:lnTo>
                <a:lnTo>
                  <a:pt x="509776" y="524933"/>
                </a:lnTo>
                <a:lnTo>
                  <a:pt x="955844" y="524933"/>
                </a:lnTo>
                <a:lnTo>
                  <a:pt x="955844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lIns="288000" rIns="288000" anchor="ctr">
            <a:normAutofit/>
          </a:bodyPr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9" name="MH_SubTitle_2"/>
          <p:cNvSpPr/>
          <p:nvPr>
            <p:custDataLst>
              <p:tags r:id="rId4"/>
            </p:custDataLst>
          </p:nvPr>
        </p:nvSpPr>
        <p:spPr>
          <a:xfrm rot="2750353" flipH="1">
            <a:off x="2640868" y="2504171"/>
            <a:ext cx="2549323" cy="600632"/>
          </a:xfrm>
          <a:custGeom>
            <a:avLst/>
            <a:gdLst>
              <a:gd name="connsiteX0" fmla="*/ 2229641 w 2229641"/>
              <a:gd name="connsiteY0" fmla="*/ 524933 h 524933"/>
              <a:gd name="connsiteX1" fmla="*/ 1719864 w 2229641"/>
              <a:gd name="connsiteY1" fmla="*/ 0 h 524933"/>
              <a:gd name="connsiteX2" fmla="*/ 0 w 2229641"/>
              <a:gd name="connsiteY2" fmla="*/ 0 h 524933"/>
              <a:gd name="connsiteX3" fmla="*/ 509776 w 2229641"/>
              <a:gd name="connsiteY3" fmla="*/ 524933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9641" h="524933">
                <a:moveTo>
                  <a:pt x="2229641" y="524933"/>
                </a:moveTo>
                <a:lnTo>
                  <a:pt x="1719864" y="0"/>
                </a:lnTo>
                <a:lnTo>
                  <a:pt x="0" y="0"/>
                </a:lnTo>
                <a:lnTo>
                  <a:pt x="509776" y="524933"/>
                </a:lnTo>
                <a:close/>
              </a:path>
            </a:pathLst>
          </a:custGeom>
          <a:solidFill>
            <a:schemeClr val="accent1"/>
          </a:solidFill>
        </p:spPr>
        <p:txBody>
          <a:bodyPr lIns="288000" rIns="288000" anchor="ctr">
            <a:norm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rgbClr val="FFFFFF"/>
                </a:solidFill>
                <a:cs typeface="+mn-ea"/>
                <a:sym typeface="+mn-lt"/>
              </a:rPr>
              <a:t>主要</a:t>
            </a:r>
          </a:p>
        </p:txBody>
      </p:sp>
      <p:sp>
        <p:nvSpPr>
          <p:cNvPr id="18" name="MH_SubTitle_1"/>
          <p:cNvSpPr/>
          <p:nvPr>
            <p:custDataLst>
              <p:tags r:id="rId5"/>
            </p:custDataLst>
          </p:nvPr>
        </p:nvSpPr>
        <p:spPr>
          <a:xfrm rot="18849647">
            <a:off x="1271207" y="2504171"/>
            <a:ext cx="2549323" cy="600632"/>
          </a:xfrm>
          <a:custGeom>
            <a:avLst/>
            <a:gdLst>
              <a:gd name="connsiteX0" fmla="*/ 1719864 w 2229641"/>
              <a:gd name="connsiteY0" fmla="*/ 0 h 524934"/>
              <a:gd name="connsiteX1" fmla="*/ 2229641 w 2229641"/>
              <a:gd name="connsiteY1" fmla="*/ 524934 h 524934"/>
              <a:gd name="connsiteX2" fmla="*/ 509777 w 2229641"/>
              <a:gd name="connsiteY2" fmla="*/ 524933 h 524934"/>
              <a:gd name="connsiteX3" fmla="*/ 0 w 2229641"/>
              <a:gd name="connsiteY3" fmla="*/ 0 h 524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9641" h="524934">
                <a:moveTo>
                  <a:pt x="1719864" y="0"/>
                </a:moveTo>
                <a:lnTo>
                  <a:pt x="2229641" y="524934"/>
                </a:lnTo>
                <a:lnTo>
                  <a:pt x="509777" y="52493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zh-CN" altLang="en-US" sz="2000" kern="0" dirty="0">
                <a:solidFill>
                  <a:schemeClr val="accent1"/>
                </a:solidFill>
                <a:cs typeface="+mn-ea"/>
                <a:sym typeface="+mn-lt"/>
              </a:rPr>
              <a:t>小车</a:t>
            </a:r>
          </a:p>
        </p:txBody>
      </p:sp>
      <p:sp>
        <p:nvSpPr>
          <p:cNvPr id="2054" name="MH_SubTitle_4"/>
          <p:cNvSpPr/>
          <p:nvPr>
            <p:custDataLst>
              <p:tags r:id="rId6"/>
            </p:custDataLst>
          </p:nvPr>
        </p:nvSpPr>
        <p:spPr bwMode="auto">
          <a:xfrm rot="2750353" flipH="1">
            <a:off x="5376874" y="2504171"/>
            <a:ext cx="2549323" cy="600632"/>
          </a:xfrm>
          <a:custGeom>
            <a:avLst/>
            <a:gdLst>
              <a:gd name="T0" fmla="*/ 4466993 w 2229641"/>
              <a:gd name="T1" fmla="*/ 1047738 h 524933"/>
              <a:gd name="T2" fmla="*/ 3445675 w 2229641"/>
              <a:gd name="T3" fmla="*/ 0 h 524933"/>
              <a:gd name="T4" fmla="*/ 0 w 2229641"/>
              <a:gd name="T5" fmla="*/ 0 h 524933"/>
              <a:gd name="T6" fmla="*/ 1021317 w 2229641"/>
              <a:gd name="T7" fmla="*/ 1047738 h 524933"/>
              <a:gd name="T8" fmla="*/ 0 60000 65536"/>
              <a:gd name="T9" fmla="*/ 0 60000 65536"/>
              <a:gd name="T10" fmla="*/ 0 60000 65536"/>
              <a:gd name="T11" fmla="*/ 0 60000 65536"/>
              <a:gd name="T12" fmla="*/ 0 w 2229641"/>
              <a:gd name="T13" fmla="*/ 0 h 524933"/>
              <a:gd name="T14" fmla="*/ 2229641 w 2229641"/>
              <a:gd name="T15" fmla="*/ 524933 h 52493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29641" h="524933">
                <a:moveTo>
                  <a:pt x="2229641" y="524933"/>
                </a:moveTo>
                <a:lnTo>
                  <a:pt x="1719864" y="0"/>
                </a:lnTo>
                <a:lnTo>
                  <a:pt x="0" y="0"/>
                </a:lnTo>
                <a:lnTo>
                  <a:pt x="509776" y="524933"/>
                </a:lnTo>
                <a:lnTo>
                  <a:pt x="2229641" y="52493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288000" rIns="28800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  <a:defRPr/>
            </a:pPr>
            <a:r>
              <a:rPr lang="zh-CN" altLang="en-US" dirty="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功能</a:t>
            </a:r>
          </a:p>
        </p:txBody>
      </p:sp>
      <p:sp>
        <p:nvSpPr>
          <p:cNvPr id="13" name="MH_SubTitle_3"/>
          <p:cNvSpPr/>
          <p:nvPr>
            <p:custDataLst>
              <p:tags r:id="rId7"/>
            </p:custDataLst>
          </p:nvPr>
        </p:nvSpPr>
        <p:spPr>
          <a:xfrm rot="18849647">
            <a:off x="4007252" y="2504171"/>
            <a:ext cx="2549323" cy="600632"/>
          </a:xfrm>
          <a:custGeom>
            <a:avLst/>
            <a:gdLst>
              <a:gd name="connsiteX0" fmla="*/ 1719864 w 2229641"/>
              <a:gd name="connsiteY0" fmla="*/ 0 h 524934"/>
              <a:gd name="connsiteX1" fmla="*/ 2229641 w 2229641"/>
              <a:gd name="connsiteY1" fmla="*/ 524934 h 524934"/>
              <a:gd name="connsiteX2" fmla="*/ 509777 w 2229641"/>
              <a:gd name="connsiteY2" fmla="*/ 524933 h 524934"/>
              <a:gd name="connsiteX3" fmla="*/ 0 w 2229641"/>
              <a:gd name="connsiteY3" fmla="*/ 0 h 524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9641" h="524934">
                <a:moveTo>
                  <a:pt x="1719864" y="0"/>
                </a:moveTo>
                <a:lnTo>
                  <a:pt x="2229641" y="524934"/>
                </a:lnTo>
                <a:lnTo>
                  <a:pt x="509777" y="52493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sx="97000" sy="97000" algn="ctr" rotWithShape="0">
              <a:srgbClr val="000000">
                <a:alpha val="40000"/>
              </a:srgbClr>
            </a:outerShdw>
          </a:effectLst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zh-CN" altLang="en-US" sz="2000" kern="0" dirty="0">
                <a:solidFill>
                  <a:schemeClr val="accent1"/>
                </a:solidFill>
                <a:cs typeface="+mn-ea"/>
                <a:sym typeface="+mn-lt"/>
              </a:rPr>
              <a:t>实现</a:t>
            </a:r>
          </a:p>
        </p:txBody>
      </p:sp>
      <p:sp>
        <p:nvSpPr>
          <p:cNvPr id="22" name="MH_Text_1"/>
          <p:cNvSpPr/>
          <p:nvPr>
            <p:custDataLst>
              <p:tags r:id="rId8"/>
            </p:custDataLst>
          </p:nvPr>
        </p:nvSpPr>
        <p:spPr>
          <a:xfrm>
            <a:off x="5447233" y="914538"/>
            <a:ext cx="1872282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小车循迹实现</a:t>
            </a:r>
          </a:p>
        </p:txBody>
      </p:sp>
      <p:sp>
        <p:nvSpPr>
          <p:cNvPr id="24" name="MH_Text_1"/>
          <p:cNvSpPr/>
          <p:nvPr>
            <p:custDataLst>
              <p:tags r:id="rId9"/>
            </p:custDataLst>
          </p:nvPr>
        </p:nvSpPr>
        <p:spPr>
          <a:xfrm>
            <a:off x="535605" y="939642"/>
            <a:ext cx="2523490" cy="2654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无线充电实现</a:t>
            </a:r>
          </a:p>
        </p:txBody>
      </p:sp>
      <p:sp>
        <p:nvSpPr>
          <p:cNvPr id="26" name="MH_Text_1"/>
          <p:cNvSpPr/>
          <p:nvPr>
            <p:custDataLst>
              <p:tags r:id="rId10"/>
            </p:custDataLst>
          </p:nvPr>
        </p:nvSpPr>
        <p:spPr>
          <a:xfrm>
            <a:off x="3026279" y="3745380"/>
            <a:ext cx="2304256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蓝牙远程控制实现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研究内容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24" y="4493786"/>
            <a:ext cx="621580" cy="614622"/>
          </a:xfrm>
          <a:prstGeom prst="rect">
            <a:avLst/>
          </a:prstGeom>
        </p:spPr>
      </p:pic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EB0E5E2-3C56-46A9-BFE9-5D984B4A51B0}"/>
              </a:ext>
            </a:extLst>
          </p:cNvPr>
          <p:cNvSpPr txBox="1"/>
          <p:nvPr/>
        </p:nvSpPr>
        <p:spPr>
          <a:xfrm>
            <a:off x="5624473" y="1284359"/>
            <a:ext cx="238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小车自主循黑线行走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DAF129-4B75-4D38-AB7C-3372A33415FE}"/>
              </a:ext>
            </a:extLst>
          </p:cNvPr>
          <p:cNvSpPr txBox="1"/>
          <p:nvPr/>
        </p:nvSpPr>
        <p:spPr>
          <a:xfrm>
            <a:off x="535605" y="1284359"/>
            <a:ext cx="2606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400" dirty="0"/>
              <a:t>小车</a:t>
            </a:r>
            <a:r>
              <a:rPr lang="zh-CN" altLang="en-US" sz="1400" dirty="0"/>
              <a:t>于</a:t>
            </a:r>
            <a:r>
              <a:rPr lang="zh-CN" altLang="zh-CN" sz="1400" dirty="0"/>
              <a:t>无线充电</a:t>
            </a:r>
            <a:r>
              <a:rPr lang="zh-CN" altLang="en-US" sz="1400" dirty="0"/>
              <a:t>装置台定时充电，并</a:t>
            </a:r>
            <a:r>
              <a:rPr lang="zh-CN" altLang="zh-CN" sz="1400" dirty="0"/>
              <a:t>自启动</a:t>
            </a:r>
            <a:endParaRPr lang="zh-CN" altLang="en-US" sz="1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068F6D9-D919-4000-9A4A-A4F2332219AE}"/>
              </a:ext>
            </a:extLst>
          </p:cNvPr>
          <p:cNvSpPr txBox="1"/>
          <p:nvPr/>
        </p:nvSpPr>
        <p:spPr>
          <a:xfrm>
            <a:off x="3013569" y="4031406"/>
            <a:ext cx="33698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通过蓝牙图形化页面控制小车运行</a:t>
            </a:r>
          </a:p>
        </p:txBody>
      </p:sp>
    </p:spTree>
    <p:custDataLst>
      <p:tags r:id="rId1"/>
    </p:custDataLst>
  </p:cSld>
  <p:clrMapOvr>
    <a:masterClrMapping/>
  </p:clrMapOvr>
  <p:transition spd="slow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研究思路</a:t>
            </a:r>
          </a:p>
        </p:txBody>
      </p:sp>
      <p:grpSp>
        <p:nvGrpSpPr>
          <p:cNvPr id="11" name="Group 9"/>
          <p:cNvGrpSpPr/>
          <p:nvPr/>
        </p:nvGrpSpPr>
        <p:grpSpPr bwMode="auto">
          <a:xfrm rot="-4622526">
            <a:off x="4150577" y="2483366"/>
            <a:ext cx="261856" cy="1038225"/>
            <a:chOff x="0" y="0"/>
            <a:chExt cx="68" cy="636"/>
          </a:xfrm>
        </p:grpSpPr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 rot="-5400000">
              <a:off x="-272" y="296"/>
              <a:ext cx="636" cy="44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3" name="Rectangle 11"/>
            <p:cNvSpPr>
              <a:spLocks noChangeArrowheads="1"/>
            </p:cNvSpPr>
            <p:nvPr/>
          </p:nvSpPr>
          <p:spPr bwMode="auto">
            <a:xfrm rot="-5400000">
              <a:off x="-284" y="281"/>
              <a:ext cx="636" cy="67"/>
            </a:xfrm>
            <a:prstGeom prst="rect">
              <a:avLst/>
            </a:prstGeom>
            <a:gradFill rotWithShape="1">
              <a:gsLst>
                <a:gs pos="0">
                  <a:srgbClr val="C0C0C0"/>
                </a:gs>
                <a:gs pos="50000">
                  <a:srgbClr val="F8F8F8"/>
                </a:gs>
                <a:gs pos="100000">
                  <a:srgbClr val="C0C0C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Group 12"/>
          <p:cNvGrpSpPr/>
          <p:nvPr/>
        </p:nvGrpSpPr>
        <p:grpSpPr bwMode="auto">
          <a:xfrm rot="14614688">
            <a:off x="4048181" y="1910894"/>
            <a:ext cx="142831" cy="1039812"/>
            <a:chOff x="0" y="0"/>
            <a:chExt cx="68" cy="636"/>
          </a:xfrm>
        </p:grpSpPr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 rot="-5400000">
              <a:off x="-272" y="296"/>
              <a:ext cx="636" cy="44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6" name="Rectangle 14"/>
            <p:cNvSpPr>
              <a:spLocks noChangeArrowheads="1"/>
            </p:cNvSpPr>
            <p:nvPr/>
          </p:nvSpPr>
          <p:spPr bwMode="auto">
            <a:xfrm rot="-5400000">
              <a:off x="-284" y="281"/>
              <a:ext cx="636" cy="67"/>
            </a:xfrm>
            <a:prstGeom prst="rect">
              <a:avLst/>
            </a:prstGeom>
            <a:gradFill rotWithShape="1">
              <a:gsLst>
                <a:gs pos="0">
                  <a:srgbClr val="C0C0C0"/>
                </a:gs>
                <a:gs pos="50000">
                  <a:srgbClr val="F8F8F8"/>
                </a:gs>
                <a:gs pos="100000">
                  <a:srgbClr val="C0C0C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组合 11"/>
          <p:cNvGrpSpPr/>
          <p:nvPr/>
        </p:nvGrpSpPr>
        <p:grpSpPr bwMode="auto">
          <a:xfrm>
            <a:off x="4064316" y="1510713"/>
            <a:ext cx="1589088" cy="1041079"/>
            <a:chOff x="4222238" y="1954213"/>
            <a:chExt cx="2015817" cy="1321354"/>
          </a:xfrm>
        </p:grpSpPr>
        <p:sp>
          <p:nvSpPr>
            <p:cNvPr id="18" name="Oval 7"/>
            <p:cNvSpPr>
              <a:spLocks noChangeArrowheads="1"/>
            </p:cNvSpPr>
            <p:nvPr/>
          </p:nvSpPr>
          <p:spPr bwMode="auto">
            <a:xfrm flipV="1">
              <a:off x="4222238" y="2933143"/>
              <a:ext cx="2015817" cy="342424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10800000"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9" name="Oval 17"/>
            <p:cNvSpPr>
              <a:spLocks noChangeArrowheads="1"/>
            </p:cNvSpPr>
            <p:nvPr/>
          </p:nvSpPr>
          <p:spPr bwMode="auto">
            <a:xfrm>
              <a:off x="4558544" y="1954213"/>
              <a:ext cx="1170019" cy="1168270"/>
            </a:xfrm>
            <a:prstGeom prst="ellipse">
              <a:avLst/>
            </a:prstGeom>
            <a:gradFill rotWithShape="1">
              <a:gsLst>
                <a:gs pos="0">
                  <a:srgbClr val="F8F8F8"/>
                </a:gs>
                <a:gs pos="100000">
                  <a:srgbClr val="DDDDDD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DDDDDD"/>
              </a:solidFill>
              <a:round/>
            </a:ln>
          </p:spPr>
          <p:txBody>
            <a:bodyPr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0" name="未知"/>
            <p:cNvSpPr/>
            <p:nvPr/>
          </p:nvSpPr>
          <p:spPr bwMode="auto">
            <a:xfrm>
              <a:off x="4693468" y="1980399"/>
              <a:ext cx="900170" cy="439108"/>
            </a:xfrm>
            <a:custGeom>
              <a:avLst/>
              <a:gdLst>
                <a:gd name="T0" fmla="*/ 440 w 1321"/>
                <a:gd name="T1" fmla="*/ 123 h 712"/>
                <a:gd name="T2" fmla="*/ 446 w 1321"/>
                <a:gd name="T3" fmla="*/ 135 h 712"/>
                <a:gd name="T4" fmla="*/ 447 w 1321"/>
                <a:gd name="T5" fmla="*/ 147 h 712"/>
                <a:gd name="T6" fmla="*/ 445 w 1321"/>
                <a:gd name="T7" fmla="*/ 158 h 712"/>
                <a:gd name="T8" fmla="*/ 439 w 1321"/>
                <a:gd name="T9" fmla="*/ 168 h 712"/>
                <a:gd name="T10" fmla="*/ 430 w 1321"/>
                <a:gd name="T11" fmla="*/ 177 h 712"/>
                <a:gd name="T12" fmla="*/ 419 w 1321"/>
                <a:gd name="T13" fmla="*/ 185 h 712"/>
                <a:gd name="T14" fmla="*/ 405 w 1321"/>
                <a:gd name="T15" fmla="*/ 192 h 712"/>
                <a:gd name="T16" fmla="*/ 388 w 1321"/>
                <a:gd name="T17" fmla="*/ 199 h 712"/>
                <a:gd name="T18" fmla="*/ 370 w 1321"/>
                <a:gd name="T19" fmla="*/ 204 h 712"/>
                <a:gd name="T20" fmla="*/ 349 w 1321"/>
                <a:gd name="T21" fmla="*/ 209 h 712"/>
                <a:gd name="T22" fmla="*/ 327 w 1321"/>
                <a:gd name="T23" fmla="*/ 212 h 712"/>
                <a:gd name="T24" fmla="*/ 303 w 1321"/>
                <a:gd name="T25" fmla="*/ 216 h 712"/>
                <a:gd name="T26" fmla="*/ 279 w 1321"/>
                <a:gd name="T27" fmla="*/ 217 h 712"/>
                <a:gd name="T28" fmla="*/ 269 w 1321"/>
                <a:gd name="T29" fmla="*/ 218 h 712"/>
                <a:gd name="T30" fmla="*/ 161 w 1321"/>
                <a:gd name="T31" fmla="*/ 218 h 712"/>
                <a:gd name="T32" fmla="*/ 160 w 1321"/>
                <a:gd name="T33" fmla="*/ 218 h 712"/>
                <a:gd name="T34" fmla="*/ 138 w 1321"/>
                <a:gd name="T35" fmla="*/ 217 h 712"/>
                <a:gd name="T36" fmla="*/ 118 w 1321"/>
                <a:gd name="T37" fmla="*/ 216 h 712"/>
                <a:gd name="T38" fmla="*/ 98 w 1321"/>
                <a:gd name="T39" fmla="*/ 213 h 712"/>
                <a:gd name="T40" fmla="*/ 80 w 1321"/>
                <a:gd name="T41" fmla="*/ 211 h 712"/>
                <a:gd name="T42" fmla="*/ 63 w 1321"/>
                <a:gd name="T43" fmla="*/ 207 h 712"/>
                <a:gd name="T44" fmla="*/ 48 w 1321"/>
                <a:gd name="T45" fmla="*/ 203 h 712"/>
                <a:gd name="T46" fmla="*/ 35 w 1321"/>
                <a:gd name="T47" fmla="*/ 198 h 712"/>
                <a:gd name="T48" fmla="*/ 23 w 1321"/>
                <a:gd name="T49" fmla="*/ 193 h 712"/>
                <a:gd name="T50" fmla="*/ 13 w 1321"/>
                <a:gd name="T51" fmla="*/ 186 h 712"/>
                <a:gd name="T52" fmla="*/ 6 w 1321"/>
                <a:gd name="T53" fmla="*/ 179 h 712"/>
                <a:gd name="T54" fmla="*/ 2 w 1321"/>
                <a:gd name="T55" fmla="*/ 170 h 712"/>
                <a:gd name="T56" fmla="*/ 0 w 1321"/>
                <a:gd name="T57" fmla="*/ 160 h 712"/>
                <a:gd name="T58" fmla="*/ 0 w 1321"/>
                <a:gd name="T59" fmla="*/ 159 h 712"/>
                <a:gd name="T60" fmla="*/ 1 w 1321"/>
                <a:gd name="T61" fmla="*/ 149 h 712"/>
                <a:gd name="T62" fmla="*/ 5 w 1321"/>
                <a:gd name="T63" fmla="*/ 137 h 712"/>
                <a:gd name="T64" fmla="*/ 17 w 1321"/>
                <a:gd name="T65" fmla="*/ 113 h 712"/>
                <a:gd name="T66" fmla="*/ 32 w 1321"/>
                <a:gd name="T67" fmla="*/ 92 h 712"/>
                <a:gd name="T68" fmla="*/ 50 w 1321"/>
                <a:gd name="T69" fmla="*/ 72 h 712"/>
                <a:gd name="T70" fmla="*/ 69 w 1321"/>
                <a:gd name="T71" fmla="*/ 54 h 712"/>
                <a:gd name="T72" fmla="*/ 91 w 1321"/>
                <a:gd name="T73" fmla="*/ 38 h 712"/>
                <a:gd name="T74" fmla="*/ 115 w 1321"/>
                <a:gd name="T75" fmla="*/ 25 h 712"/>
                <a:gd name="T76" fmla="*/ 140 w 1321"/>
                <a:gd name="T77" fmla="*/ 14 h 712"/>
                <a:gd name="T78" fmla="*/ 168 w 1321"/>
                <a:gd name="T79" fmla="*/ 6 h 712"/>
                <a:gd name="T80" fmla="*/ 197 w 1321"/>
                <a:gd name="T81" fmla="*/ 2 h 712"/>
                <a:gd name="T82" fmla="*/ 226 w 1321"/>
                <a:gd name="T83" fmla="*/ 0 h 712"/>
                <a:gd name="T84" fmla="*/ 226 w 1321"/>
                <a:gd name="T85" fmla="*/ 0 h 712"/>
                <a:gd name="T86" fmla="*/ 257 w 1321"/>
                <a:gd name="T87" fmla="*/ 2 h 712"/>
                <a:gd name="T88" fmla="*/ 287 w 1321"/>
                <a:gd name="T89" fmla="*/ 7 h 712"/>
                <a:gd name="T90" fmla="*/ 315 w 1321"/>
                <a:gd name="T91" fmla="*/ 16 h 712"/>
                <a:gd name="T92" fmla="*/ 342 w 1321"/>
                <a:gd name="T93" fmla="*/ 28 h 712"/>
                <a:gd name="T94" fmla="*/ 366 w 1321"/>
                <a:gd name="T95" fmla="*/ 42 h 712"/>
                <a:gd name="T96" fmla="*/ 389 w 1321"/>
                <a:gd name="T97" fmla="*/ 59 h 712"/>
                <a:gd name="T98" fmla="*/ 409 w 1321"/>
                <a:gd name="T99" fmla="*/ 78 h 712"/>
                <a:gd name="T100" fmla="*/ 426 w 1321"/>
                <a:gd name="T101" fmla="*/ 100 h 712"/>
                <a:gd name="T102" fmla="*/ 440 w 1321"/>
                <a:gd name="T103" fmla="*/ 123 h 712"/>
                <a:gd name="T104" fmla="*/ 440 w 1321"/>
                <a:gd name="T105" fmla="*/ 123 h 71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1321"/>
                <a:gd name="T160" fmla="*/ 0 h 712"/>
                <a:gd name="T161" fmla="*/ 1321 w 1321"/>
                <a:gd name="T162" fmla="*/ 712 h 712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1321" h="712">
                  <a:moveTo>
                    <a:pt x="1301" y="401"/>
                  </a:moveTo>
                  <a:lnTo>
                    <a:pt x="1317" y="442"/>
                  </a:lnTo>
                  <a:lnTo>
                    <a:pt x="1321" y="481"/>
                  </a:lnTo>
                  <a:lnTo>
                    <a:pt x="1315" y="516"/>
                  </a:lnTo>
                  <a:lnTo>
                    <a:pt x="1298" y="550"/>
                  </a:lnTo>
                  <a:lnTo>
                    <a:pt x="1272" y="579"/>
                  </a:lnTo>
                  <a:lnTo>
                    <a:pt x="1239" y="604"/>
                  </a:lnTo>
                  <a:lnTo>
                    <a:pt x="1196" y="628"/>
                  </a:lnTo>
                  <a:lnTo>
                    <a:pt x="1147" y="649"/>
                  </a:lnTo>
                  <a:lnTo>
                    <a:pt x="1092" y="667"/>
                  </a:lnTo>
                  <a:lnTo>
                    <a:pt x="1031" y="683"/>
                  </a:lnTo>
                  <a:lnTo>
                    <a:pt x="967" y="694"/>
                  </a:lnTo>
                  <a:lnTo>
                    <a:pt x="896" y="704"/>
                  </a:lnTo>
                  <a:lnTo>
                    <a:pt x="824" y="710"/>
                  </a:lnTo>
                  <a:lnTo>
                    <a:pt x="795" y="712"/>
                  </a:lnTo>
                  <a:lnTo>
                    <a:pt x="476" y="712"/>
                  </a:lnTo>
                  <a:lnTo>
                    <a:pt x="472" y="712"/>
                  </a:lnTo>
                  <a:lnTo>
                    <a:pt x="409" y="708"/>
                  </a:lnTo>
                  <a:lnTo>
                    <a:pt x="348" y="704"/>
                  </a:lnTo>
                  <a:lnTo>
                    <a:pt x="290" y="696"/>
                  </a:lnTo>
                  <a:lnTo>
                    <a:pt x="235" y="689"/>
                  </a:lnTo>
                  <a:lnTo>
                    <a:pt x="186" y="677"/>
                  </a:lnTo>
                  <a:lnTo>
                    <a:pt x="141" y="663"/>
                  </a:lnTo>
                  <a:lnTo>
                    <a:pt x="102" y="648"/>
                  </a:lnTo>
                  <a:lnTo>
                    <a:pt x="67" y="630"/>
                  </a:lnTo>
                  <a:lnTo>
                    <a:pt x="39" y="608"/>
                  </a:lnTo>
                  <a:lnTo>
                    <a:pt x="18" y="583"/>
                  </a:lnTo>
                  <a:lnTo>
                    <a:pt x="6" y="554"/>
                  </a:lnTo>
                  <a:lnTo>
                    <a:pt x="0" y="524"/>
                  </a:lnTo>
                  <a:lnTo>
                    <a:pt x="0" y="520"/>
                  </a:lnTo>
                  <a:lnTo>
                    <a:pt x="4" y="487"/>
                  </a:lnTo>
                  <a:lnTo>
                    <a:pt x="16" y="446"/>
                  </a:lnTo>
                  <a:lnTo>
                    <a:pt x="51" y="370"/>
                  </a:lnTo>
                  <a:lnTo>
                    <a:pt x="94" y="299"/>
                  </a:lnTo>
                  <a:lnTo>
                    <a:pt x="147" y="235"/>
                  </a:lnTo>
                  <a:lnTo>
                    <a:pt x="204" y="176"/>
                  </a:lnTo>
                  <a:lnTo>
                    <a:pt x="270" y="125"/>
                  </a:lnTo>
                  <a:lnTo>
                    <a:pt x="341" y="82"/>
                  </a:lnTo>
                  <a:lnTo>
                    <a:pt x="415" y="47"/>
                  </a:lnTo>
                  <a:lnTo>
                    <a:pt x="497" y="21"/>
                  </a:lnTo>
                  <a:lnTo>
                    <a:pt x="581" y="6"/>
                  </a:lnTo>
                  <a:lnTo>
                    <a:pt x="667" y="0"/>
                  </a:lnTo>
                  <a:lnTo>
                    <a:pt x="759" y="6"/>
                  </a:lnTo>
                  <a:lnTo>
                    <a:pt x="847" y="23"/>
                  </a:lnTo>
                  <a:lnTo>
                    <a:pt x="932" y="53"/>
                  </a:lnTo>
                  <a:lnTo>
                    <a:pt x="1010" y="90"/>
                  </a:lnTo>
                  <a:lnTo>
                    <a:pt x="1082" y="137"/>
                  </a:lnTo>
                  <a:lnTo>
                    <a:pt x="1149" y="194"/>
                  </a:lnTo>
                  <a:lnTo>
                    <a:pt x="1208" y="256"/>
                  </a:lnTo>
                  <a:lnTo>
                    <a:pt x="1258" y="325"/>
                  </a:lnTo>
                  <a:lnTo>
                    <a:pt x="1301" y="40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FF0000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lang="zh-CN" altLang="en-US" sz="18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组合 12"/>
          <p:cNvGrpSpPr/>
          <p:nvPr/>
        </p:nvGrpSpPr>
        <p:grpSpPr bwMode="auto">
          <a:xfrm>
            <a:off x="4445000" y="2522408"/>
            <a:ext cx="2063750" cy="1691753"/>
            <a:chOff x="4463894" y="3193197"/>
            <a:chExt cx="2617944" cy="2145185"/>
          </a:xfrm>
        </p:grpSpPr>
        <p:grpSp>
          <p:nvGrpSpPr>
            <p:cNvPr id="22" name="组合 27"/>
            <p:cNvGrpSpPr/>
            <p:nvPr/>
          </p:nvGrpSpPr>
          <p:grpSpPr bwMode="auto">
            <a:xfrm>
              <a:off x="4463894" y="3193197"/>
              <a:ext cx="2617944" cy="2145185"/>
              <a:chOff x="4463894" y="2858615"/>
              <a:chExt cx="2617944" cy="2145185"/>
            </a:xfrm>
          </p:grpSpPr>
          <p:sp>
            <p:nvSpPr>
              <p:cNvPr id="31" name="Oval 8"/>
              <p:cNvSpPr>
                <a:spLocks noChangeArrowheads="1"/>
              </p:cNvSpPr>
              <p:nvPr/>
            </p:nvSpPr>
            <p:spPr bwMode="auto">
              <a:xfrm flipV="1">
                <a:off x="4463894" y="4558649"/>
                <a:ext cx="2617944" cy="445151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alpha val="7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rot="10800000" wrap="none" anchor="ctr"/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defRPr/>
                </a:pPr>
                <a:endParaRPr lang="zh-CN" altLang="en-US" sz="1800" kern="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Oval 19"/>
              <p:cNvSpPr>
                <a:spLocks noChangeArrowheads="1"/>
              </p:cNvSpPr>
              <p:nvPr/>
            </p:nvSpPr>
            <p:spPr bwMode="auto">
              <a:xfrm>
                <a:off x="4828393" y="2858615"/>
                <a:ext cx="1931237" cy="1931674"/>
              </a:xfrm>
              <a:prstGeom prst="ellipse">
                <a:avLst/>
              </a:prstGeom>
              <a:gradFill rotWithShape="1">
                <a:gsLst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1"/>
              </a:gradFill>
              <a:ln>
                <a:noFill/>
              </a:ln>
              <a:effectLst>
                <a:outerShdw sy="23000" kx="-1199993" algn="bl" rotWithShape="0">
                  <a:srgbClr val="000000">
                    <a:alpha val="20000"/>
                  </a:srgbClr>
                </a:outerShdw>
              </a:effectLst>
            </p:spPr>
            <p:txBody>
              <a:bodyPr lIns="0" rIns="0" anchor="ctr"/>
              <a:lstStyle/>
              <a:p>
                <a:pPr>
                  <a:lnSpc>
                    <a:spcPct val="12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zh-CN" altLang="en-US" sz="2800" kern="0" dirty="0">
                  <a:solidFill>
                    <a:sysClr val="window" lastClr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3" name="未知"/>
              <p:cNvSpPr/>
              <p:nvPr/>
            </p:nvSpPr>
            <p:spPr bwMode="auto">
              <a:xfrm>
                <a:off x="5049911" y="2902887"/>
                <a:ext cx="1490214" cy="726464"/>
              </a:xfrm>
              <a:custGeom>
                <a:avLst/>
                <a:gdLst>
                  <a:gd name="T0" fmla="*/ 729 w 1321"/>
                  <a:gd name="T1" fmla="*/ 203 h 712"/>
                  <a:gd name="T2" fmla="*/ 738 w 1321"/>
                  <a:gd name="T3" fmla="*/ 224 h 712"/>
                  <a:gd name="T4" fmla="*/ 740 w 1321"/>
                  <a:gd name="T5" fmla="*/ 244 h 712"/>
                  <a:gd name="T6" fmla="*/ 737 w 1321"/>
                  <a:gd name="T7" fmla="*/ 262 h 712"/>
                  <a:gd name="T8" fmla="*/ 727 w 1321"/>
                  <a:gd name="T9" fmla="*/ 279 h 712"/>
                  <a:gd name="T10" fmla="*/ 713 w 1321"/>
                  <a:gd name="T11" fmla="*/ 294 h 712"/>
                  <a:gd name="T12" fmla="*/ 694 w 1321"/>
                  <a:gd name="T13" fmla="*/ 306 h 712"/>
                  <a:gd name="T14" fmla="*/ 670 w 1321"/>
                  <a:gd name="T15" fmla="*/ 318 h 712"/>
                  <a:gd name="T16" fmla="*/ 643 w 1321"/>
                  <a:gd name="T17" fmla="*/ 329 h 712"/>
                  <a:gd name="T18" fmla="*/ 612 w 1321"/>
                  <a:gd name="T19" fmla="*/ 338 h 712"/>
                  <a:gd name="T20" fmla="*/ 578 w 1321"/>
                  <a:gd name="T21" fmla="*/ 346 h 712"/>
                  <a:gd name="T22" fmla="*/ 542 w 1321"/>
                  <a:gd name="T23" fmla="*/ 352 h 712"/>
                  <a:gd name="T24" fmla="*/ 502 w 1321"/>
                  <a:gd name="T25" fmla="*/ 357 h 712"/>
                  <a:gd name="T26" fmla="*/ 462 w 1321"/>
                  <a:gd name="T27" fmla="*/ 360 h 712"/>
                  <a:gd name="T28" fmla="*/ 445 w 1321"/>
                  <a:gd name="T29" fmla="*/ 361 h 712"/>
                  <a:gd name="T30" fmla="*/ 267 w 1321"/>
                  <a:gd name="T31" fmla="*/ 361 h 712"/>
                  <a:gd name="T32" fmla="*/ 264 w 1321"/>
                  <a:gd name="T33" fmla="*/ 361 h 712"/>
                  <a:gd name="T34" fmla="*/ 229 w 1321"/>
                  <a:gd name="T35" fmla="*/ 359 h 712"/>
                  <a:gd name="T36" fmla="*/ 195 w 1321"/>
                  <a:gd name="T37" fmla="*/ 357 h 712"/>
                  <a:gd name="T38" fmla="*/ 162 w 1321"/>
                  <a:gd name="T39" fmla="*/ 353 h 712"/>
                  <a:gd name="T40" fmla="*/ 132 w 1321"/>
                  <a:gd name="T41" fmla="*/ 349 h 712"/>
                  <a:gd name="T42" fmla="*/ 104 w 1321"/>
                  <a:gd name="T43" fmla="*/ 343 h 712"/>
                  <a:gd name="T44" fmla="*/ 79 w 1321"/>
                  <a:gd name="T45" fmla="*/ 336 h 712"/>
                  <a:gd name="T46" fmla="*/ 57 w 1321"/>
                  <a:gd name="T47" fmla="*/ 329 h 712"/>
                  <a:gd name="T48" fmla="*/ 38 w 1321"/>
                  <a:gd name="T49" fmla="*/ 319 h 712"/>
                  <a:gd name="T50" fmla="*/ 22 w 1321"/>
                  <a:gd name="T51" fmla="*/ 308 h 712"/>
                  <a:gd name="T52" fmla="*/ 10 w 1321"/>
                  <a:gd name="T53" fmla="*/ 296 h 712"/>
                  <a:gd name="T54" fmla="*/ 3 w 1321"/>
                  <a:gd name="T55" fmla="*/ 281 h 712"/>
                  <a:gd name="T56" fmla="*/ 0 w 1321"/>
                  <a:gd name="T57" fmla="*/ 266 h 712"/>
                  <a:gd name="T58" fmla="*/ 0 w 1321"/>
                  <a:gd name="T59" fmla="*/ 264 h 712"/>
                  <a:gd name="T60" fmla="*/ 2 w 1321"/>
                  <a:gd name="T61" fmla="*/ 247 h 712"/>
                  <a:gd name="T62" fmla="*/ 9 w 1321"/>
                  <a:gd name="T63" fmla="*/ 226 h 712"/>
                  <a:gd name="T64" fmla="*/ 29 w 1321"/>
                  <a:gd name="T65" fmla="*/ 188 h 712"/>
                  <a:gd name="T66" fmla="*/ 53 w 1321"/>
                  <a:gd name="T67" fmla="*/ 152 h 712"/>
                  <a:gd name="T68" fmla="*/ 82 w 1321"/>
                  <a:gd name="T69" fmla="*/ 119 h 712"/>
                  <a:gd name="T70" fmla="*/ 114 w 1321"/>
                  <a:gd name="T71" fmla="*/ 89 h 712"/>
                  <a:gd name="T72" fmla="*/ 151 w 1321"/>
                  <a:gd name="T73" fmla="*/ 63 h 712"/>
                  <a:gd name="T74" fmla="*/ 191 w 1321"/>
                  <a:gd name="T75" fmla="*/ 42 h 712"/>
                  <a:gd name="T76" fmla="*/ 232 w 1321"/>
                  <a:gd name="T77" fmla="*/ 24 h 712"/>
                  <a:gd name="T78" fmla="*/ 278 w 1321"/>
                  <a:gd name="T79" fmla="*/ 11 h 712"/>
                  <a:gd name="T80" fmla="*/ 325 w 1321"/>
                  <a:gd name="T81" fmla="*/ 3 h 712"/>
                  <a:gd name="T82" fmla="*/ 374 w 1321"/>
                  <a:gd name="T83" fmla="*/ 0 h 712"/>
                  <a:gd name="T84" fmla="*/ 374 w 1321"/>
                  <a:gd name="T85" fmla="*/ 0 h 712"/>
                  <a:gd name="T86" fmla="*/ 425 w 1321"/>
                  <a:gd name="T87" fmla="*/ 3 h 712"/>
                  <a:gd name="T88" fmla="*/ 474 w 1321"/>
                  <a:gd name="T89" fmla="*/ 12 h 712"/>
                  <a:gd name="T90" fmla="*/ 522 w 1321"/>
                  <a:gd name="T91" fmla="*/ 27 h 712"/>
                  <a:gd name="T92" fmla="*/ 566 w 1321"/>
                  <a:gd name="T93" fmla="*/ 46 h 712"/>
                  <a:gd name="T94" fmla="*/ 606 w 1321"/>
                  <a:gd name="T95" fmla="*/ 69 h 712"/>
                  <a:gd name="T96" fmla="*/ 644 w 1321"/>
                  <a:gd name="T97" fmla="*/ 98 h 712"/>
                  <a:gd name="T98" fmla="*/ 677 w 1321"/>
                  <a:gd name="T99" fmla="*/ 130 h 712"/>
                  <a:gd name="T100" fmla="*/ 705 w 1321"/>
                  <a:gd name="T101" fmla="*/ 165 h 712"/>
                  <a:gd name="T102" fmla="*/ 729 w 1321"/>
                  <a:gd name="T103" fmla="*/ 203 h 712"/>
                  <a:gd name="T104" fmla="*/ 729 w 1321"/>
                  <a:gd name="T105" fmla="*/ 203 h 712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1321"/>
                  <a:gd name="T160" fmla="*/ 0 h 712"/>
                  <a:gd name="T161" fmla="*/ 1321 w 1321"/>
                  <a:gd name="T162" fmla="*/ 712 h 712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FF0000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</p:spPr>
            <p:txBody>
              <a:bodyPr/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defRPr/>
                </a:pPr>
                <a:endParaRPr lang="zh-CN" altLang="en-US" sz="1800" kern="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3" name="Group 12"/>
            <p:cNvGrpSpPr/>
            <p:nvPr/>
          </p:nvGrpSpPr>
          <p:grpSpPr bwMode="auto">
            <a:xfrm rot="-1693754" flipH="1" flipV="1">
              <a:off x="5100199" y="4695479"/>
              <a:ext cx="1685651" cy="407681"/>
              <a:chOff x="2532" y="1051"/>
              <a:chExt cx="837" cy="233"/>
            </a:xfrm>
          </p:grpSpPr>
          <p:grpSp>
            <p:nvGrpSpPr>
              <p:cNvPr id="24" name="Group 13"/>
              <p:cNvGrpSpPr/>
              <p:nvPr/>
            </p:nvGrpSpPr>
            <p:grpSpPr bwMode="auto">
              <a:xfrm>
                <a:off x="2532" y="1051"/>
                <a:ext cx="743" cy="185"/>
                <a:chOff x="1565" y="2568"/>
                <a:chExt cx="1118" cy="279"/>
              </a:xfrm>
            </p:grpSpPr>
            <p:sp>
              <p:nvSpPr>
                <p:cNvPr id="28" name="AutoShape 14"/>
                <p:cNvSpPr>
                  <a:spLocks noChangeArrowheads="1"/>
                </p:cNvSpPr>
                <p:nvPr/>
              </p:nvSpPr>
              <p:spPr bwMode="lt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AutoShape 15"/>
                <p:cNvSpPr>
                  <a:spLocks noChangeArrowheads="1"/>
                </p:cNvSpPr>
                <p:nvPr/>
              </p:nvSpPr>
              <p:spPr bwMode="lt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AutoShape 17"/>
                <p:cNvSpPr>
                  <a:spLocks noChangeArrowheads="1"/>
                </p:cNvSpPr>
                <p:nvPr/>
              </p:nvSpPr>
              <p:spPr bwMode="lt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5" name="Group 18"/>
              <p:cNvGrpSpPr/>
              <p:nvPr/>
            </p:nvGrpSpPr>
            <p:grpSpPr bwMode="auto">
              <a:xfrm rot="1353540">
                <a:off x="2776" y="1118"/>
                <a:ext cx="593" cy="166"/>
                <a:chOff x="1701" y="2568"/>
                <a:chExt cx="892" cy="249"/>
              </a:xfrm>
            </p:grpSpPr>
            <p:sp>
              <p:nvSpPr>
                <p:cNvPr id="26" name="AutoShape 20"/>
                <p:cNvSpPr>
                  <a:spLocks noChangeArrowheads="1"/>
                </p:cNvSpPr>
                <p:nvPr/>
              </p:nvSpPr>
              <p:spPr bwMode="lt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7" name="AutoShape 21"/>
                <p:cNvSpPr>
                  <a:spLocks noChangeArrowheads="1"/>
                </p:cNvSpPr>
                <p:nvPr/>
              </p:nvSpPr>
              <p:spPr bwMode="lt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34" name="组合 13"/>
          <p:cNvGrpSpPr/>
          <p:nvPr/>
        </p:nvGrpSpPr>
        <p:grpSpPr bwMode="auto">
          <a:xfrm>
            <a:off x="2547973" y="2204995"/>
            <a:ext cx="1476375" cy="1274369"/>
            <a:chOff x="2057400" y="2790345"/>
            <a:chExt cx="1872837" cy="1615436"/>
          </a:xfrm>
        </p:grpSpPr>
        <p:grpSp>
          <p:nvGrpSpPr>
            <p:cNvPr id="35" name="组合 14"/>
            <p:cNvGrpSpPr/>
            <p:nvPr/>
          </p:nvGrpSpPr>
          <p:grpSpPr bwMode="auto">
            <a:xfrm>
              <a:off x="2057400" y="2790345"/>
              <a:ext cx="1872837" cy="1615436"/>
              <a:chOff x="2057400" y="2455763"/>
              <a:chExt cx="1872837" cy="1615436"/>
            </a:xfrm>
          </p:grpSpPr>
          <p:sp>
            <p:nvSpPr>
              <p:cNvPr id="45" name="Oval 6"/>
              <p:cNvSpPr>
                <a:spLocks noChangeArrowheads="1"/>
              </p:cNvSpPr>
              <p:nvPr/>
            </p:nvSpPr>
            <p:spPr bwMode="auto">
              <a:xfrm flipV="1">
                <a:off x="2057400" y="3644176"/>
                <a:ext cx="1872837" cy="427023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alpha val="5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rot="10800000" wrap="none" anchor="ctr"/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defRPr/>
                </a:pPr>
                <a:endParaRPr lang="zh-CN" altLang="en-US" sz="1800" kern="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Oval 15"/>
              <p:cNvSpPr>
                <a:spLocks noChangeArrowheads="1"/>
              </p:cNvSpPr>
              <p:nvPr/>
            </p:nvSpPr>
            <p:spPr bwMode="auto">
              <a:xfrm>
                <a:off x="2286974" y="2455763"/>
                <a:ext cx="1427786" cy="1426331"/>
              </a:xfrm>
              <a:prstGeom prst="ellipse">
                <a:avLst/>
              </a:prstGeom>
              <a:gradFill rotWithShape="1">
                <a:gsLst>
                  <a:gs pos="0">
                    <a:srgbClr val="F8F8F8"/>
                  </a:gs>
                  <a:gs pos="100000">
                    <a:srgbClr val="DDDDDD"/>
                  </a:gs>
                </a:gsLst>
                <a:path path="shape">
                  <a:fillToRect l="50000" t="50000" r="50000" b="50000"/>
                </a:path>
              </a:gradFill>
              <a:ln w="9525">
                <a:solidFill>
                  <a:srgbClr val="DDDDDD"/>
                </a:solidFill>
                <a:round/>
              </a:ln>
            </p:spPr>
            <p:txBody>
              <a:bodyPr wrap="none" anchor="ctr"/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defRPr/>
                </a:pPr>
                <a:endParaRPr lang="zh-CN" altLang="en-US" sz="1800" kern="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7" name="未知"/>
              <p:cNvSpPr/>
              <p:nvPr/>
            </p:nvSpPr>
            <p:spPr bwMode="auto">
              <a:xfrm>
                <a:off x="2452105" y="2495998"/>
                <a:ext cx="1101550" cy="535126"/>
              </a:xfrm>
              <a:custGeom>
                <a:avLst/>
                <a:gdLst>
                  <a:gd name="T0" fmla="*/ 539 w 1321"/>
                  <a:gd name="T1" fmla="*/ 150 h 712"/>
                  <a:gd name="T2" fmla="*/ 545 w 1321"/>
                  <a:gd name="T3" fmla="*/ 165 h 712"/>
                  <a:gd name="T4" fmla="*/ 547 w 1321"/>
                  <a:gd name="T5" fmla="*/ 180 h 712"/>
                  <a:gd name="T6" fmla="*/ 545 w 1321"/>
                  <a:gd name="T7" fmla="*/ 193 h 712"/>
                  <a:gd name="T8" fmla="*/ 537 w 1321"/>
                  <a:gd name="T9" fmla="*/ 205 h 712"/>
                  <a:gd name="T10" fmla="*/ 527 w 1321"/>
                  <a:gd name="T11" fmla="*/ 216 h 712"/>
                  <a:gd name="T12" fmla="*/ 513 w 1321"/>
                  <a:gd name="T13" fmla="*/ 226 h 712"/>
                  <a:gd name="T14" fmla="*/ 495 w 1321"/>
                  <a:gd name="T15" fmla="*/ 235 h 712"/>
                  <a:gd name="T16" fmla="*/ 475 w 1321"/>
                  <a:gd name="T17" fmla="*/ 242 h 712"/>
                  <a:gd name="T18" fmla="*/ 452 w 1321"/>
                  <a:gd name="T19" fmla="*/ 249 h 712"/>
                  <a:gd name="T20" fmla="*/ 427 w 1321"/>
                  <a:gd name="T21" fmla="*/ 255 h 712"/>
                  <a:gd name="T22" fmla="*/ 400 w 1321"/>
                  <a:gd name="T23" fmla="*/ 259 h 712"/>
                  <a:gd name="T24" fmla="*/ 371 w 1321"/>
                  <a:gd name="T25" fmla="*/ 263 h 712"/>
                  <a:gd name="T26" fmla="*/ 341 w 1321"/>
                  <a:gd name="T27" fmla="*/ 265 h 712"/>
                  <a:gd name="T28" fmla="*/ 329 w 1321"/>
                  <a:gd name="T29" fmla="*/ 266 h 712"/>
                  <a:gd name="T30" fmla="*/ 197 w 1321"/>
                  <a:gd name="T31" fmla="*/ 266 h 712"/>
                  <a:gd name="T32" fmla="*/ 195 w 1321"/>
                  <a:gd name="T33" fmla="*/ 266 h 712"/>
                  <a:gd name="T34" fmla="*/ 169 w 1321"/>
                  <a:gd name="T35" fmla="*/ 265 h 712"/>
                  <a:gd name="T36" fmla="*/ 144 w 1321"/>
                  <a:gd name="T37" fmla="*/ 263 h 712"/>
                  <a:gd name="T38" fmla="*/ 120 w 1321"/>
                  <a:gd name="T39" fmla="*/ 260 h 712"/>
                  <a:gd name="T40" fmla="*/ 97 w 1321"/>
                  <a:gd name="T41" fmla="*/ 257 h 712"/>
                  <a:gd name="T42" fmla="*/ 77 w 1321"/>
                  <a:gd name="T43" fmla="*/ 253 h 712"/>
                  <a:gd name="T44" fmla="*/ 58 w 1321"/>
                  <a:gd name="T45" fmla="*/ 248 h 712"/>
                  <a:gd name="T46" fmla="*/ 42 w 1321"/>
                  <a:gd name="T47" fmla="*/ 242 h 712"/>
                  <a:gd name="T48" fmla="*/ 28 w 1321"/>
                  <a:gd name="T49" fmla="*/ 235 h 712"/>
                  <a:gd name="T50" fmla="*/ 16 w 1321"/>
                  <a:gd name="T51" fmla="*/ 227 h 712"/>
                  <a:gd name="T52" fmla="*/ 7 w 1321"/>
                  <a:gd name="T53" fmla="*/ 218 h 712"/>
                  <a:gd name="T54" fmla="*/ 2 w 1321"/>
                  <a:gd name="T55" fmla="*/ 207 h 712"/>
                  <a:gd name="T56" fmla="*/ 0 w 1321"/>
                  <a:gd name="T57" fmla="*/ 196 h 712"/>
                  <a:gd name="T58" fmla="*/ 0 w 1321"/>
                  <a:gd name="T59" fmla="*/ 194 h 712"/>
                  <a:gd name="T60" fmla="*/ 2 w 1321"/>
                  <a:gd name="T61" fmla="*/ 182 h 712"/>
                  <a:gd name="T62" fmla="*/ 7 w 1321"/>
                  <a:gd name="T63" fmla="*/ 167 h 712"/>
                  <a:gd name="T64" fmla="*/ 21 w 1321"/>
                  <a:gd name="T65" fmla="*/ 138 h 712"/>
                  <a:gd name="T66" fmla="*/ 39 w 1321"/>
                  <a:gd name="T67" fmla="*/ 112 h 712"/>
                  <a:gd name="T68" fmla="*/ 61 w 1321"/>
                  <a:gd name="T69" fmla="*/ 88 h 712"/>
                  <a:gd name="T70" fmla="*/ 84 w 1321"/>
                  <a:gd name="T71" fmla="*/ 66 h 712"/>
                  <a:gd name="T72" fmla="*/ 112 w 1321"/>
                  <a:gd name="T73" fmla="*/ 47 h 712"/>
                  <a:gd name="T74" fmla="*/ 141 w 1321"/>
                  <a:gd name="T75" fmla="*/ 31 h 712"/>
                  <a:gd name="T76" fmla="*/ 172 w 1321"/>
                  <a:gd name="T77" fmla="*/ 18 h 712"/>
                  <a:gd name="T78" fmla="*/ 206 w 1321"/>
                  <a:gd name="T79" fmla="*/ 8 h 712"/>
                  <a:gd name="T80" fmla="*/ 241 w 1321"/>
                  <a:gd name="T81" fmla="*/ 2 h 712"/>
                  <a:gd name="T82" fmla="*/ 276 w 1321"/>
                  <a:gd name="T83" fmla="*/ 0 h 712"/>
                  <a:gd name="T84" fmla="*/ 276 w 1321"/>
                  <a:gd name="T85" fmla="*/ 0 h 712"/>
                  <a:gd name="T86" fmla="*/ 314 w 1321"/>
                  <a:gd name="T87" fmla="*/ 2 h 712"/>
                  <a:gd name="T88" fmla="*/ 351 w 1321"/>
                  <a:gd name="T89" fmla="*/ 9 h 712"/>
                  <a:gd name="T90" fmla="*/ 386 w 1321"/>
                  <a:gd name="T91" fmla="*/ 20 h 712"/>
                  <a:gd name="T92" fmla="*/ 418 w 1321"/>
                  <a:gd name="T93" fmla="*/ 34 h 712"/>
                  <a:gd name="T94" fmla="*/ 448 w 1321"/>
                  <a:gd name="T95" fmla="*/ 51 h 712"/>
                  <a:gd name="T96" fmla="*/ 476 w 1321"/>
                  <a:gd name="T97" fmla="*/ 72 h 712"/>
                  <a:gd name="T98" fmla="*/ 500 w 1321"/>
                  <a:gd name="T99" fmla="*/ 96 h 712"/>
                  <a:gd name="T100" fmla="*/ 521 w 1321"/>
                  <a:gd name="T101" fmla="*/ 121 h 712"/>
                  <a:gd name="T102" fmla="*/ 539 w 1321"/>
                  <a:gd name="T103" fmla="*/ 150 h 712"/>
                  <a:gd name="T104" fmla="*/ 539 w 1321"/>
                  <a:gd name="T105" fmla="*/ 150 h 712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1321"/>
                  <a:gd name="T160" fmla="*/ 0 h 712"/>
                  <a:gd name="T161" fmla="*/ 1321 w 1321"/>
                  <a:gd name="T162" fmla="*/ 712 h 712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FF0000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</p:spPr>
            <p:txBody>
              <a:bodyPr/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defRPr/>
                </a:pPr>
                <a:endParaRPr lang="zh-CN" altLang="en-US" sz="1800" kern="0" dirty="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12"/>
            <p:cNvGrpSpPr/>
            <p:nvPr/>
          </p:nvGrpSpPr>
          <p:grpSpPr bwMode="auto">
            <a:xfrm rot="-1693754" flipH="1" flipV="1">
              <a:off x="2344350" y="3842707"/>
              <a:ext cx="1449051" cy="373020"/>
              <a:chOff x="2532" y="1051"/>
              <a:chExt cx="891" cy="264"/>
            </a:xfrm>
          </p:grpSpPr>
          <p:grpSp>
            <p:nvGrpSpPr>
              <p:cNvPr id="37" name="Group 13"/>
              <p:cNvGrpSpPr/>
              <p:nvPr/>
            </p:nvGrpSpPr>
            <p:grpSpPr bwMode="auto">
              <a:xfrm>
                <a:off x="2532" y="1051"/>
                <a:ext cx="743" cy="185"/>
                <a:chOff x="1565" y="2568"/>
                <a:chExt cx="1118" cy="279"/>
              </a:xfrm>
            </p:grpSpPr>
            <p:sp>
              <p:nvSpPr>
                <p:cNvPr id="42" name="AutoShape 14"/>
                <p:cNvSpPr>
                  <a:spLocks noChangeArrowheads="1"/>
                </p:cNvSpPr>
                <p:nvPr/>
              </p:nvSpPr>
              <p:spPr bwMode="ltGray">
                <a:xfrm rot="5263130">
                  <a:off x="1859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AutoShape 16"/>
                <p:cNvSpPr>
                  <a:spLocks noChangeArrowheads="1"/>
                </p:cNvSpPr>
                <p:nvPr/>
              </p:nvSpPr>
              <p:spPr bwMode="lt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AutoShape 17"/>
                <p:cNvSpPr>
                  <a:spLocks noChangeArrowheads="1"/>
                </p:cNvSpPr>
                <p:nvPr/>
              </p:nvSpPr>
              <p:spPr bwMode="lt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8" name="Group 18"/>
              <p:cNvGrpSpPr/>
              <p:nvPr/>
            </p:nvGrpSpPr>
            <p:grpSpPr bwMode="auto">
              <a:xfrm rot="1353540">
                <a:off x="2770" y="1129"/>
                <a:ext cx="653" cy="186"/>
                <a:chOff x="1701" y="2568"/>
                <a:chExt cx="982" cy="279"/>
              </a:xfrm>
            </p:grpSpPr>
            <p:sp>
              <p:nvSpPr>
                <p:cNvPr id="39" name="AutoShape 20"/>
                <p:cNvSpPr>
                  <a:spLocks noChangeArrowheads="1"/>
                </p:cNvSpPr>
                <p:nvPr/>
              </p:nvSpPr>
              <p:spPr bwMode="ltGray">
                <a:xfrm rot="6078281">
                  <a:off x="1995" y="2274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AutoShape 21"/>
                <p:cNvSpPr>
                  <a:spLocks noChangeArrowheads="1"/>
                </p:cNvSpPr>
                <p:nvPr/>
              </p:nvSpPr>
              <p:spPr bwMode="ltGray">
                <a:xfrm rot="6373927">
                  <a:off x="2071" y="229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AutoShape 22"/>
                <p:cNvSpPr>
                  <a:spLocks noChangeArrowheads="1"/>
                </p:cNvSpPr>
                <p:nvPr/>
              </p:nvSpPr>
              <p:spPr bwMode="ltGray">
                <a:xfrm rot="6906312">
                  <a:off x="2161" y="2326"/>
                  <a:ext cx="227" cy="816"/>
                </a:xfrm>
                <a:prstGeom prst="moon">
                  <a:avLst>
                    <a:gd name="adj" fmla="val 49773"/>
                  </a:avLst>
                </a:prstGeom>
                <a:solidFill>
                  <a:srgbClr val="F8F8F8">
                    <a:alpha val="392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eaVert" wrap="none" anchor="ctr"/>
                <a:lstStyle/>
                <a:p>
                  <a:pPr algn="l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defRPr/>
                  </a:pPr>
                  <a:endParaRPr lang="zh-CN" altLang="en-US" sz="1800" kern="0" dirty="0"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50" name="MH_Text_1"/>
          <p:cNvSpPr/>
          <p:nvPr>
            <p:custDataLst>
              <p:tags r:id="rId1"/>
            </p:custDataLst>
          </p:nvPr>
        </p:nvSpPr>
        <p:spPr>
          <a:xfrm>
            <a:off x="2491555" y="3621640"/>
            <a:ext cx="2057399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小车硬件设计</a:t>
            </a:r>
            <a:endParaRPr lang="en-US" altLang="zh-CN" sz="1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4" name="MH_Text_1"/>
          <p:cNvSpPr/>
          <p:nvPr>
            <p:custDataLst>
              <p:tags r:id="rId2"/>
            </p:custDataLst>
          </p:nvPr>
        </p:nvSpPr>
        <p:spPr>
          <a:xfrm>
            <a:off x="739834" y="1185577"/>
            <a:ext cx="2256598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en-US" altLang="zh-CN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语言程序控制核心板</a:t>
            </a:r>
          </a:p>
        </p:txBody>
      </p:sp>
      <p:pic>
        <p:nvPicPr>
          <p:cNvPr id="56" name="图片 5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24" y="4493786"/>
            <a:ext cx="621580" cy="614622"/>
          </a:xfrm>
          <a:prstGeom prst="rect">
            <a:avLst/>
          </a:prstGeom>
        </p:spPr>
      </p:pic>
      <p:sp>
        <p:nvSpPr>
          <p:cNvPr id="59" name="日期占位符 5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6D5A-DC2E-4AAE-A2AB-3C5FBCA6A624}" type="datetime11">
              <a:rPr lang="zh-CN" altLang="en-US" smtClean="0"/>
              <a:t>11:39:00</a:t>
            </a:fld>
            <a:endParaRPr lang="zh-CN" altLang="en-US"/>
          </a:p>
        </p:txBody>
      </p:sp>
      <p:sp>
        <p:nvSpPr>
          <p:cNvPr id="57" name="MH_Text_1">
            <a:extLst>
              <a:ext uri="{FF2B5EF4-FFF2-40B4-BE49-F238E27FC236}">
                <a16:creationId xmlns:a16="http://schemas.microsoft.com/office/drawing/2014/main" id="{15055EE6-4BD8-4175-B77B-3C3139CF201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5493544" y="1483622"/>
            <a:ext cx="2256598" cy="29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软硬搭配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1B2BE79-E921-4D26-8786-E9D22669221F}"/>
              </a:ext>
            </a:extLst>
          </p:cNvPr>
          <p:cNvSpPr txBox="1"/>
          <p:nvPr/>
        </p:nvSpPr>
        <p:spPr>
          <a:xfrm>
            <a:off x="5798176" y="1809070"/>
            <a:ext cx="2590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程序赋予硬件灵魂，</a:t>
            </a:r>
            <a:r>
              <a:rPr lang="zh-CN" altLang="en-US" sz="1400" dirty="0">
                <a:cs typeface="+mn-ea"/>
                <a:sym typeface="+mn-lt"/>
              </a:rPr>
              <a:t>程序烧录至单片机，进行</a:t>
            </a:r>
            <a:r>
              <a:rPr lang="zh-CN" altLang="zh-CN" sz="1400" dirty="0"/>
              <a:t>硬件实体测试</a:t>
            </a:r>
            <a:r>
              <a:rPr lang="zh-CN" altLang="en-US" sz="1400" dirty="0"/>
              <a:t>。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E5FA59F0-4766-477D-A747-021277D3BADA}"/>
              </a:ext>
            </a:extLst>
          </p:cNvPr>
          <p:cNvSpPr txBox="1"/>
          <p:nvPr/>
        </p:nvSpPr>
        <p:spPr>
          <a:xfrm>
            <a:off x="641141" y="1621452"/>
            <a:ext cx="22903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分析程序架构，绘制程序算法流程图，用</a:t>
            </a:r>
            <a:r>
              <a:rPr lang="zh-CN" altLang="en-US" sz="1400" dirty="0">
                <a:cs typeface="+mn-ea"/>
                <a:sym typeface="+mn-lt"/>
              </a:rPr>
              <a:t>keil5进行</a:t>
            </a:r>
            <a:r>
              <a:rPr lang="en-US" altLang="zh-CN" sz="1400" dirty="0">
                <a:cs typeface="+mn-ea"/>
                <a:sym typeface="+mn-lt"/>
              </a:rPr>
              <a:t>C</a:t>
            </a:r>
            <a:r>
              <a:rPr lang="zh-CN" altLang="en-US" sz="1400" dirty="0">
                <a:cs typeface="+mn-ea"/>
                <a:sym typeface="+mn-lt"/>
              </a:rPr>
              <a:t>程序设计和优化。利用程序控制核心板发送信号。</a:t>
            </a:r>
            <a:endParaRPr lang="zh-CN" altLang="en-US" sz="1400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C28C4882-080B-48D7-839E-89CC696CF471}"/>
              </a:ext>
            </a:extLst>
          </p:cNvPr>
          <p:cNvSpPr txBox="1"/>
          <p:nvPr/>
        </p:nvSpPr>
        <p:spPr>
          <a:xfrm>
            <a:off x="2357375" y="4050610"/>
            <a:ext cx="34408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利用</a:t>
            </a:r>
            <a:r>
              <a:rPr lang="en-US" altLang="zh-CN" sz="1400" dirty="0"/>
              <a:t>proteus</a:t>
            </a:r>
            <a:r>
              <a:rPr lang="zh-CN" altLang="en-US" sz="1400" dirty="0"/>
              <a:t>进行</a:t>
            </a:r>
            <a:r>
              <a:rPr lang="zh-CN" altLang="zh-CN" sz="1400" dirty="0"/>
              <a:t>基础硬件模块仿真，</a:t>
            </a:r>
            <a:r>
              <a:rPr lang="zh-CN" altLang="en-US" sz="1400" dirty="0"/>
              <a:t>面包板实体搭建，形成</a:t>
            </a:r>
            <a:r>
              <a:rPr lang="zh-CN" altLang="zh-CN" sz="1400" dirty="0"/>
              <a:t>小车和无线充电发射端的硬件架构</a:t>
            </a:r>
            <a:r>
              <a:rPr lang="zh-CN" altLang="en-US" sz="1400" dirty="0"/>
              <a:t>。</a:t>
            </a:r>
          </a:p>
        </p:txBody>
      </p:sp>
    </p:spTree>
  </p:cSld>
  <p:clrMapOvr>
    <a:masterClrMapping/>
  </p:clrMapOvr>
  <p:transition spd="slow">
    <p:pull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2"/>
  <p:tag name="MH_CATEGORY" val="#BingLLB#"/>
  <p:tag name="MH_LAYOUT" val="SubTitleText"/>
  <p:tag name="MH" val="20151201092935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3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3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4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5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6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7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8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9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4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PageTitle"/>
  <p:tag name="MH_ORDER" val="PageTitl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SubTitle"/>
  <p:tag name="MH_ORDER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SubTitle"/>
  <p:tag name="MH_ORDER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Text"/>
  <p:tag name="MH" val="20151111200754"/>
  <p:tag name="MH_LIBRARY" val="GRAPHIC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Other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Other"/>
  <p:tag name="MH_ORDER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SubTitle"/>
  <p:tag name="MH_ORDER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SubTitle"/>
  <p:tag name="MH_ORDER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SubTitle"/>
  <p:tag name="MH_ORDER" val="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0754"/>
  <p:tag name="MH_LIBRARY" val="GRAPHIC"/>
  <p:tag name="MH_TYPE" val="SubTitle"/>
  <p:tag name="MH_ORDER" val="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Text"/>
  <p:tag name="MH" val="20151111203642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PageTitle"/>
  <p:tag name="MH_ORDER" val="PageTitl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3642"/>
  <p:tag name="MH_LIBRARY" val="GRAPHIC"/>
  <p:tag name="MH_TYPE" val="PageTitle"/>
  <p:tag name="MH_ORDER" val="PageTitl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3642"/>
  <p:tag name="MH_LIBRARY" val="GRAPHIC"/>
  <p:tag name="MH_TYPE" val="SubTitle"/>
  <p:tag name="MH_ORDER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3642"/>
  <p:tag name="MH_LIBRARY" val="GRAPHIC"/>
  <p:tag name="MH_TYPE" val="SubTitle"/>
  <p:tag name="MH_ORDER" val="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3642"/>
  <p:tag name="MH_LIBRARY" val="GRAPHIC"/>
  <p:tag name="MH_TYPE" val="SubTitle"/>
  <p:tag name="MH_ORDER" val="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2"/>
  <p:tag name="MH_CATEGORY" val="#BingLLB#"/>
  <p:tag name="MH_LAYOUT" val="SubTitleText"/>
  <p:tag name="MH" val="20151201092935"/>
  <p:tag name="MH_LIBRARY" val="GRAPHIC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3642"/>
  <p:tag name="MH_LIBRARY" val="GRAPHIC"/>
  <p:tag name="MH_TYPE" val="SubTitle"/>
  <p:tag name="MH_ORDER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3642"/>
  <p:tag name="MH_LIBRARY" val="GRAPHIC"/>
  <p:tag name="MH_TYPE" val="SubTitle"/>
  <p:tag name="MH_ORDER" val="2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3642"/>
  <p:tag name="MH_LIBRARY" val="GRAPHIC"/>
  <p:tag name="MH_TYPE" val="SubTitle"/>
  <p:tag name="MH_ORDER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3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4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5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6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8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9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"/>
  <p:tag name="MH" val="20151111205649"/>
  <p:tag name="MH_LIBRARY" val="GRAPHIC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PageTitle"/>
  <p:tag name="MH_ORDER" val="PageTitl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PageTitle"/>
  <p:tag name="MH_ORDER" val="PageTitl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3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5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7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2"/>
  <p:tag name="MH_CATEGORY" val="#BingLLB#"/>
  <p:tag name="MH_LAYOUT" val="SubTitleText"/>
  <p:tag name="MH" val="20151201092935"/>
  <p:tag name="MH_LIBRARY" val="GRAPHIC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8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2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6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2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9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"/>
  <p:tag name="MH" val="20151111205649"/>
  <p:tag name="MH_LIBRARY" val="GRAPHIC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PageTitle"/>
  <p:tag name="MH_ORDER" val="PageTitl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3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5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7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092935"/>
  <p:tag name="MH_LIBRARY" val="GRAPHIC"/>
  <p:tag name="MH_TYPE" val="Other"/>
  <p:tag name="MH_ORDER" val="2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8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6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4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10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205649"/>
  <p:tag name="MH_LIBRARY" val="GRAPHIC"/>
  <p:tag name="MH_TYPE" val="Other"/>
  <p:tag name="MH_ORDER" val="9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11171739"/>
  <p:tag name="MH_LIBRARY" val="GRAPHIC"/>
  <p:tag name="MH_TYPE" val="Other"/>
  <p:tag name="MH_ORDER" val="2"/>
</p:tagLst>
</file>

<file path=ppt/theme/theme1.xml><?xml version="1.0" encoding="utf-8"?>
<a:theme xmlns:a="http://schemas.openxmlformats.org/drawingml/2006/main" name="1">
  <a:themeElements>
    <a:clrScheme name="自定义 373">
      <a:dk1>
        <a:srgbClr val="5F5F5F"/>
      </a:dk1>
      <a:lt1>
        <a:srgbClr val="FFFFFF"/>
      </a:lt1>
      <a:dk2>
        <a:srgbClr val="5F5F5F"/>
      </a:dk2>
      <a:lt2>
        <a:srgbClr val="FFFFFF"/>
      </a:lt2>
      <a:accent1>
        <a:srgbClr val="64606D"/>
      </a:accent1>
      <a:accent2>
        <a:srgbClr val="B99179"/>
      </a:accent2>
      <a:accent3>
        <a:srgbClr val="9994A6"/>
      </a:accent3>
      <a:accent4>
        <a:srgbClr val="CDB7CD"/>
      </a:accent4>
      <a:accent5>
        <a:srgbClr val="B9D9E7"/>
      </a:accent5>
      <a:accent6>
        <a:srgbClr val="FFC000"/>
      </a:accent6>
      <a:hlink>
        <a:srgbClr val="00B0F0"/>
      </a:hlink>
      <a:folHlink>
        <a:srgbClr val="AFB2B4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A000120150302A07KPBG</Template>
  <TotalTime>826</TotalTime>
  <Words>1239</Words>
  <Application>Microsoft Office PowerPoint</Application>
  <PresentationFormat>全屏显示(16:9)</PresentationFormat>
  <Paragraphs>191</Paragraphs>
  <Slides>30</Slides>
  <Notes>19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9" baseType="lpstr">
      <vt:lpstr>Calibri</vt:lpstr>
      <vt:lpstr>微软雅黑</vt:lpstr>
      <vt:lpstr>Times New Roman</vt:lpstr>
      <vt:lpstr>Wingdings</vt:lpstr>
      <vt:lpstr>宋体</vt:lpstr>
      <vt:lpstr>Impact</vt:lpstr>
      <vt:lpstr>Arial</vt:lpstr>
      <vt:lpstr>-apple-system</vt:lpstr>
      <vt:lpstr>1</vt:lpstr>
      <vt:lpstr>智能远控无线充电小车                  ——中期答辩</vt:lpstr>
      <vt:lpstr>成员组成及分工</vt:lpstr>
      <vt:lpstr>目 录</vt:lpstr>
      <vt:lpstr>PowerPoint 演示文稿</vt:lpstr>
      <vt:lpstr>选题背景</vt:lpstr>
      <vt:lpstr>选题背景</vt:lpstr>
      <vt:lpstr>PowerPoint 演示文稿</vt:lpstr>
      <vt:lpstr>研究内容</vt:lpstr>
      <vt:lpstr>研究思路</vt:lpstr>
      <vt:lpstr>研究方法</vt:lpstr>
      <vt:lpstr>PowerPoint 演示文稿</vt:lpstr>
      <vt:lpstr>中期检查目标</vt:lpstr>
      <vt:lpstr>项目进展情况</vt:lpstr>
      <vt:lpstr>已遇到的问题及解决方法</vt:lpstr>
      <vt:lpstr>PowerPoint 演示文稿</vt:lpstr>
      <vt:lpstr>阶段性成果及进展</vt:lpstr>
      <vt:lpstr>项目实施步骤流程图展示</vt:lpstr>
      <vt:lpstr>小车电路控制流程图展示</vt:lpstr>
      <vt:lpstr>核心板原理图展示</vt:lpstr>
      <vt:lpstr>电机驱动展示</vt:lpstr>
      <vt:lpstr>无线充电台原理图及pcb</vt:lpstr>
      <vt:lpstr>PowerPoint 演示文稿</vt:lpstr>
      <vt:lpstr>使用继电器作为控制开关</vt:lpstr>
      <vt:lpstr>无线充电发射端、接收端</vt:lpstr>
      <vt:lpstr>无线充电台定时控制和自启动控制仿真展示</vt:lpstr>
      <vt:lpstr>低功率升压模块</vt:lpstr>
      <vt:lpstr>PowerPoint 演示文稿</vt:lpstr>
      <vt:lpstr>后期计划</vt:lpstr>
      <vt:lpstr>PowerPoint 演示文稿</vt:lpstr>
      <vt:lpstr>敬请批评指正</vt:lpstr>
    </vt:vector>
  </TitlesOfParts>
  <Company>1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subject>1</dc:subject>
  <dc:creator>1;mycomputer</dc:creator>
  <dc:description>1</dc:description>
  <cp:lastModifiedBy>伍 雨童</cp:lastModifiedBy>
  <cp:revision>60</cp:revision>
  <dcterms:created xsi:type="dcterms:W3CDTF">2015-12-01T00:32:00Z</dcterms:created>
  <dcterms:modified xsi:type="dcterms:W3CDTF">2020-10-26T03:40:36Z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2052-11.3.0.8775</vt:lpwstr>
  </property>
</Properties>
</file>

<file path=docProps/thumbnail.jpeg>
</file>